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56" r:id="rId2"/>
    <p:sldId id="257" r:id="rId3"/>
    <p:sldId id="284" r:id="rId4"/>
    <p:sldId id="285" r:id="rId5"/>
    <p:sldId id="258" r:id="rId6"/>
    <p:sldId id="275" r:id="rId7"/>
    <p:sldId id="280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6F41"/>
    <a:srgbClr val="CA69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62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8D60CF-02B7-4820-B199-793ADBF88408}" type="doc">
      <dgm:prSet loTypeId="urn:microsoft.com/office/officeart/2005/8/layout/hProcess11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A771807-9F27-484A-A2DE-97E083A7CF6E}">
      <dgm:prSet phldrT="[Texto]"/>
      <dgm:spPr/>
      <dgm:t>
        <a:bodyPr/>
        <a:lstStyle/>
        <a:p>
          <a:r>
            <a:rPr lang="es-ES" dirty="0" err="1" smtClean="0"/>
            <a:t>Survey</a:t>
          </a:r>
          <a:endParaRPr lang="es-ES" dirty="0"/>
        </a:p>
      </dgm:t>
    </dgm:pt>
    <dgm:pt modelId="{E97134BD-2298-4C43-AC49-9D626DD2ADCC}" type="parTrans" cxnId="{299C1D36-CB84-4EB8-8186-DBDE2C0CED85}">
      <dgm:prSet/>
      <dgm:spPr/>
      <dgm:t>
        <a:bodyPr/>
        <a:lstStyle/>
        <a:p>
          <a:endParaRPr lang="es-ES"/>
        </a:p>
      </dgm:t>
    </dgm:pt>
    <dgm:pt modelId="{D128AE83-8A2C-44A8-B447-E84D7B8E5EDE}" type="sibTrans" cxnId="{299C1D36-CB84-4EB8-8186-DBDE2C0CED85}">
      <dgm:prSet/>
      <dgm:spPr/>
      <dgm:t>
        <a:bodyPr/>
        <a:lstStyle/>
        <a:p>
          <a:endParaRPr lang="es-ES"/>
        </a:p>
      </dgm:t>
    </dgm:pt>
    <dgm:pt modelId="{97CBC075-6098-414C-860F-EB681D799FDE}">
      <dgm:prSet phldrT="[Texto]"/>
      <dgm:spPr/>
      <dgm:t>
        <a:bodyPr/>
        <a:lstStyle/>
        <a:p>
          <a:r>
            <a:rPr lang="es-ES" dirty="0" err="1" smtClean="0"/>
            <a:t>Focus</a:t>
          </a:r>
          <a:r>
            <a:rPr lang="es-ES" dirty="0" smtClean="0"/>
            <a:t> </a:t>
          </a:r>
          <a:r>
            <a:rPr lang="es-ES" dirty="0" err="1" smtClean="0"/>
            <a:t>groups</a:t>
          </a:r>
          <a:endParaRPr lang="es-ES" dirty="0"/>
        </a:p>
      </dgm:t>
    </dgm:pt>
    <dgm:pt modelId="{2F3816C1-E690-4F7F-9AF8-BBD9C380452D}" type="parTrans" cxnId="{12DA0C5B-E027-4F1D-B3CD-957087EA6365}">
      <dgm:prSet/>
      <dgm:spPr/>
      <dgm:t>
        <a:bodyPr/>
        <a:lstStyle/>
        <a:p>
          <a:endParaRPr lang="es-ES"/>
        </a:p>
      </dgm:t>
    </dgm:pt>
    <dgm:pt modelId="{918840C1-7495-431E-B306-2E5255776EE4}" type="sibTrans" cxnId="{12DA0C5B-E027-4F1D-B3CD-957087EA6365}">
      <dgm:prSet/>
      <dgm:spPr/>
      <dgm:t>
        <a:bodyPr/>
        <a:lstStyle/>
        <a:p>
          <a:endParaRPr lang="es-ES"/>
        </a:p>
      </dgm:t>
    </dgm:pt>
    <dgm:pt modelId="{DA64180F-D7F9-412F-B0AE-9F6985871784}">
      <dgm:prSet phldrT="[Texto]"/>
      <dgm:spPr/>
      <dgm:t>
        <a:bodyPr/>
        <a:lstStyle/>
        <a:p>
          <a:r>
            <a:rPr lang="es-ES" dirty="0" smtClean="0"/>
            <a:t>Interviews</a:t>
          </a:r>
          <a:endParaRPr lang="es-ES" dirty="0"/>
        </a:p>
      </dgm:t>
    </dgm:pt>
    <dgm:pt modelId="{58790C6A-063A-4221-9741-2AC25F5EC3E4}" type="parTrans" cxnId="{E76026A1-1640-4980-8AD1-21F930D13485}">
      <dgm:prSet/>
      <dgm:spPr/>
      <dgm:t>
        <a:bodyPr/>
        <a:lstStyle/>
        <a:p>
          <a:endParaRPr lang="es-ES"/>
        </a:p>
      </dgm:t>
    </dgm:pt>
    <dgm:pt modelId="{AD7405B9-A0D7-4ED6-9C32-828D0FA6ADB9}" type="sibTrans" cxnId="{E76026A1-1640-4980-8AD1-21F930D13485}">
      <dgm:prSet/>
      <dgm:spPr/>
      <dgm:t>
        <a:bodyPr/>
        <a:lstStyle/>
        <a:p>
          <a:endParaRPr lang="es-ES"/>
        </a:p>
      </dgm:t>
    </dgm:pt>
    <dgm:pt modelId="{EB1FBA05-B479-4E90-B847-5F1DC4B82CF4}">
      <dgm:prSet/>
      <dgm:spPr/>
      <dgm:t>
        <a:bodyPr/>
        <a:lstStyle/>
        <a:p>
          <a:r>
            <a:rPr lang="es-ES" dirty="0" err="1" smtClean="0"/>
            <a:t>European</a:t>
          </a:r>
          <a:r>
            <a:rPr lang="es-ES" dirty="0" smtClean="0"/>
            <a:t> </a:t>
          </a:r>
          <a:r>
            <a:rPr lang="es-ES" dirty="0" err="1" smtClean="0"/>
            <a:t>Report</a:t>
          </a:r>
          <a:endParaRPr lang="es-ES" dirty="0"/>
        </a:p>
      </dgm:t>
    </dgm:pt>
    <dgm:pt modelId="{8F654276-210E-4F20-B577-A70218E3641C}" type="parTrans" cxnId="{E16BD5C1-D765-41D3-8E13-4593055F01BC}">
      <dgm:prSet/>
      <dgm:spPr/>
      <dgm:t>
        <a:bodyPr/>
        <a:lstStyle/>
        <a:p>
          <a:endParaRPr lang="es-ES"/>
        </a:p>
      </dgm:t>
    </dgm:pt>
    <dgm:pt modelId="{3326E19C-3B7C-4726-9436-0D92A090CACB}" type="sibTrans" cxnId="{E16BD5C1-D765-41D3-8E13-4593055F01BC}">
      <dgm:prSet/>
      <dgm:spPr/>
      <dgm:t>
        <a:bodyPr/>
        <a:lstStyle/>
        <a:p>
          <a:endParaRPr lang="es-ES"/>
        </a:p>
      </dgm:t>
    </dgm:pt>
    <dgm:pt modelId="{C2C7A03A-C429-44E1-A357-CCD720C2440C}">
      <dgm:prSet phldrT="[Texto]"/>
      <dgm:spPr/>
      <dgm:t>
        <a:bodyPr/>
        <a:lstStyle/>
        <a:p>
          <a:r>
            <a:rPr lang="es-ES" dirty="0" err="1" smtClean="0"/>
            <a:t>National</a:t>
          </a:r>
          <a:r>
            <a:rPr lang="es-ES" dirty="0" smtClean="0"/>
            <a:t> </a:t>
          </a:r>
          <a:r>
            <a:rPr lang="es-ES" dirty="0" err="1" smtClean="0"/>
            <a:t>Reports</a:t>
          </a:r>
          <a:endParaRPr lang="es-ES" dirty="0"/>
        </a:p>
      </dgm:t>
    </dgm:pt>
    <dgm:pt modelId="{CE131399-3116-4379-9B05-F07EC66FC52C}" type="parTrans" cxnId="{686F4B3F-2519-4CB6-8501-23987C1FA780}">
      <dgm:prSet/>
      <dgm:spPr/>
      <dgm:t>
        <a:bodyPr/>
        <a:lstStyle/>
        <a:p>
          <a:endParaRPr lang="es-ES"/>
        </a:p>
      </dgm:t>
    </dgm:pt>
    <dgm:pt modelId="{A192A39C-FD0E-4AE4-92F4-D294D839F133}" type="sibTrans" cxnId="{686F4B3F-2519-4CB6-8501-23987C1FA780}">
      <dgm:prSet/>
      <dgm:spPr/>
      <dgm:t>
        <a:bodyPr/>
        <a:lstStyle/>
        <a:p>
          <a:endParaRPr lang="es-ES"/>
        </a:p>
      </dgm:t>
    </dgm:pt>
    <dgm:pt modelId="{93A6D405-48AB-4F36-B99F-AE11DB0283B9}" type="pres">
      <dgm:prSet presAssocID="{C78D60CF-02B7-4820-B199-793ADBF8840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861E3DC-5437-4502-AB9F-EDDE0D1D1877}" type="pres">
      <dgm:prSet presAssocID="{C78D60CF-02B7-4820-B199-793ADBF88408}" presName="arrow" presStyleLbl="bgShp" presStyleIdx="0" presStyleCnt="1"/>
      <dgm:spPr/>
    </dgm:pt>
    <dgm:pt modelId="{22A382D2-BC7E-4108-A085-DDD63252FDCF}" type="pres">
      <dgm:prSet presAssocID="{C78D60CF-02B7-4820-B199-793ADBF88408}" presName="points" presStyleCnt="0"/>
      <dgm:spPr/>
    </dgm:pt>
    <dgm:pt modelId="{43C4F5B2-0F3C-4F96-B00F-F0B860AC8B78}" type="pres">
      <dgm:prSet presAssocID="{BA771807-9F27-484A-A2DE-97E083A7CF6E}" presName="compositeA" presStyleCnt="0"/>
      <dgm:spPr/>
    </dgm:pt>
    <dgm:pt modelId="{E6288A69-8426-4BB2-A77D-FBE3BEEE4C10}" type="pres">
      <dgm:prSet presAssocID="{BA771807-9F27-484A-A2DE-97E083A7CF6E}" presName="text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6E6245-1D44-42FA-A9C6-C77A4CA5C2D6}" type="pres">
      <dgm:prSet presAssocID="{BA771807-9F27-484A-A2DE-97E083A7CF6E}" presName="circleA" presStyleLbl="node1" presStyleIdx="0" presStyleCnt="5"/>
      <dgm:spPr/>
    </dgm:pt>
    <dgm:pt modelId="{66B7064A-7416-416B-9FC3-AD4B3A32F09A}" type="pres">
      <dgm:prSet presAssocID="{BA771807-9F27-484A-A2DE-97E083A7CF6E}" presName="spaceA" presStyleCnt="0"/>
      <dgm:spPr/>
    </dgm:pt>
    <dgm:pt modelId="{2DFA606A-B8A8-4EEB-8AB5-41BA196ADC9D}" type="pres">
      <dgm:prSet presAssocID="{D128AE83-8A2C-44A8-B447-E84D7B8E5EDE}" presName="space" presStyleCnt="0"/>
      <dgm:spPr/>
    </dgm:pt>
    <dgm:pt modelId="{F32F8979-C5D3-4A70-A30B-1098B8E1C321}" type="pres">
      <dgm:prSet presAssocID="{97CBC075-6098-414C-860F-EB681D799FDE}" presName="compositeB" presStyleCnt="0"/>
      <dgm:spPr/>
    </dgm:pt>
    <dgm:pt modelId="{85550214-FA4B-45AB-B198-65A8ABF97593}" type="pres">
      <dgm:prSet presAssocID="{97CBC075-6098-414C-860F-EB681D799FDE}" presName="text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46F12CC-5221-4119-B6F3-523C4CBF09EF}" type="pres">
      <dgm:prSet presAssocID="{97CBC075-6098-414C-860F-EB681D799FDE}" presName="circleB" presStyleLbl="node1" presStyleIdx="1" presStyleCnt="5"/>
      <dgm:spPr/>
    </dgm:pt>
    <dgm:pt modelId="{A4578370-40FC-47A3-8E57-11477F2AD68E}" type="pres">
      <dgm:prSet presAssocID="{97CBC075-6098-414C-860F-EB681D799FDE}" presName="spaceB" presStyleCnt="0"/>
      <dgm:spPr/>
    </dgm:pt>
    <dgm:pt modelId="{37574FA3-07DA-49B1-A64A-500E525572DC}" type="pres">
      <dgm:prSet presAssocID="{918840C1-7495-431E-B306-2E5255776EE4}" presName="space" presStyleCnt="0"/>
      <dgm:spPr/>
    </dgm:pt>
    <dgm:pt modelId="{0E78F859-E062-4702-A49B-2C7814108467}" type="pres">
      <dgm:prSet presAssocID="{DA64180F-D7F9-412F-B0AE-9F6985871784}" presName="compositeA" presStyleCnt="0"/>
      <dgm:spPr/>
    </dgm:pt>
    <dgm:pt modelId="{8CF9D364-94F5-4BB1-8E1C-E7AE1350819A}" type="pres">
      <dgm:prSet presAssocID="{DA64180F-D7F9-412F-B0AE-9F6985871784}" presName="textA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C821E7D-ADBB-4F73-A126-B3F388DD4025}" type="pres">
      <dgm:prSet presAssocID="{DA64180F-D7F9-412F-B0AE-9F6985871784}" presName="circleA" presStyleLbl="node1" presStyleIdx="2" presStyleCnt="5"/>
      <dgm:spPr/>
    </dgm:pt>
    <dgm:pt modelId="{1B0A4E16-2FED-4F26-BBD5-233AA7F33E4C}" type="pres">
      <dgm:prSet presAssocID="{DA64180F-D7F9-412F-B0AE-9F6985871784}" presName="spaceA" presStyleCnt="0"/>
      <dgm:spPr/>
    </dgm:pt>
    <dgm:pt modelId="{F9E20F12-2175-402B-8E02-3DBE85B7197F}" type="pres">
      <dgm:prSet presAssocID="{AD7405B9-A0D7-4ED6-9C32-828D0FA6ADB9}" presName="space" presStyleCnt="0"/>
      <dgm:spPr/>
    </dgm:pt>
    <dgm:pt modelId="{9789FB3F-3238-466A-8C8D-D53A59B0AFA7}" type="pres">
      <dgm:prSet presAssocID="{C2C7A03A-C429-44E1-A357-CCD720C2440C}" presName="compositeB" presStyleCnt="0"/>
      <dgm:spPr/>
    </dgm:pt>
    <dgm:pt modelId="{4D2F388B-D0F2-494A-97A7-5CE4EA5E9A96}" type="pres">
      <dgm:prSet presAssocID="{C2C7A03A-C429-44E1-A357-CCD720C2440C}" presName="textB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CB9BCD-030D-4EB6-B514-719452336A77}" type="pres">
      <dgm:prSet presAssocID="{C2C7A03A-C429-44E1-A357-CCD720C2440C}" presName="circleB" presStyleLbl="node1" presStyleIdx="3" presStyleCnt="5"/>
      <dgm:spPr/>
    </dgm:pt>
    <dgm:pt modelId="{22C28076-F6D5-4807-A074-A9DCFD30EF82}" type="pres">
      <dgm:prSet presAssocID="{C2C7A03A-C429-44E1-A357-CCD720C2440C}" presName="spaceB" presStyleCnt="0"/>
      <dgm:spPr/>
    </dgm:pt>
    <dgm:pt modelId="{632BC096-3C50-4355-9E82-FC74182B3998}" type="pres">
      <dgm:prSet presAssocID="{A192A39C-FD0E-4AE4-92F4-D294D839F133}" presName="space" presStyleCnt="0"/>
      <dgm:spPr/>
    </dgm:pt>
    <dgm:pt modelId="{45C99008-C237-47DF-B700-730ACB944E85}" type="pres">
      <dgm:prSet presAssocID="{EB1FBA05-B479-4E90-B847-5F1DC4B82CF4}" presName="compositeA" presStyleCnt="0"/>
      <dgm:spPr/>
    </dgm:pt>
    <dgm:pt modelId="{00B35A2F-6E8A-4F3D-9BB1-B951DEC7CDAA}" type="pres">
      <dgm:prSet presAssocID="{EB1FBA05-B479-4E90-B847-5F1DC4B82CF4}" presName="textA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C253A0-92A5-4466-B2D0-17374C792BDD}" type="pres">
      <dgm:prSet presAssocID="{EB1FBA05-B479-4E90-B847-5F1DC4B82CF4}" presName="circleA" presStyleLbl="node1" presStyleIdx="4" presStyleCnt="5"/>
      <dgm:spPr/>
    </dgm:pt>
    <dgm:pt modelId="{B2E1FBA4-4CA0-4D76-915A-534E21587893}" type="pres">
      <dgm:prSet presAssocID="{EB1FBA05-B479-4E90-B847-5F1DC4B82CF4}" presName="spaceA" presStyleCnt="0"/>
      <dgm:spPr/>
    </dgm:pt>
  </dgm:ptLst>
  <dgm:cxnLst>
    <dgm:cxn modelId="{5D6AD6F7-7773-4F37-8345-747F365B2C41}" type="presOf" srcId="{EB1FBA05-B479-4E90-B847-5F1DC4B82CF4}" destId="{00B35A2F-6E8A-4F3D-9BB1-B951DEC7CDAA}" srcOrd="0" destOrd="0" presId="urn:microsoft.com/office/officeart/2005/8/layout/hProcess11"/>
    <dgm:cxn modelId="{E16BD5C1-D765-41D3-8E13-4593055F01BC}" srcId="{C78D60CF-02B7-4820-B199-793ADBF88408}" destId="{EB1FBA05-B479-4E90-B847-5F1DC4B82CF4}" srcOrd="4" destOrd="0" parTransId="{8F654276-210E-4F20-B577-A70218E3641C}" sibTransId="{3326E19C-3B7C-4726-9436-0D92A090CACB}"/>
    <dgm:cxn modelId="{12DA0C5B-E027-4F1D-B3CD-957087EA6365}" srcId="{C78D60CF-02B7-4820-B199-793ADBF88408}" destId="{97CBC075-6098-414C-860F-EB681D799FDE}" srcOrd="1" destOrd="0" parTransId="{2F3816C1-E690-4F7F-9AF8-BBD9C380452D}" sibTransId="{918840C1-7495-431E-B306-2E5255776EE4}"/>
    <dgm:cxn modelId="{F73218B8-2D19-4A61-8636-456C40B7B41D}" type="presOf" srcId="{BA771807-9F27-484A-A2DE-97E083A7CF6E}" destId="{E6288A69-8426-4BB2-A77D-FBE3BEEE4C10}" srcOrd="0" destOrd="0" presId="urn:microsoft.com/office/officeart/2005/8/layout/hProcess11"/>
    <dgm:cxn modelId="{299C1D36-CB84-4EB8-8186-DBDE2C0CED85}" srcId="{C78D60CF-02B7-4820-B199-793ADBF88408}" destId="{BA771807-9F27-484A-A2DE-97E083A7CF6E}" srcOrd="0" destOrd="0" parTransId="{E97134BD-2298-4C43-AC49-9D626DD2ADCC}" sibTransId="{D128AE83-8A2C-44A8-B447-E84D7B8E5EDE}"/>
    <dgm:cxn modelId="{686F4B3F-2519-4CB6-8501-23987C1FA780}" srcId="{C78D60CF-02B7-4820-B199-793ADBF88408}" destId="{C2C7A03A-C429-44E1-A357-CCD720C2440C}" srcOrd="3" destOrd="0" parTransId="{CE131399-3116-4379-9B05-F07EC66FC52C}" sibTransId="{A192A39C-FD0E-4AE4-92F4-D294D839F133}"/>
    <dgm:cxn modelId="{08B9B76B-54B3-4235-8A87-E35C89348639}" type="presOf" srcId="{DA64180F-D7F9-412F-B0AE-9F6985871784}" destId="{8CF9D364-94F5-4BB1-8E1C-E7AE1350819A}" srcOrd="0" destOrd="0" presId="urn:microsoft.com/office/officeart/2005/8/layout/hProcess11"/>
    <dgm:cxn modelId="{3165D86E-F658-49CD-A91F-22008BC69EEB}" type="presOf" srcId="{97CBC075-6098-414C-860F-EB681D799FDE}" destId="{85550214-FA4B-45AB-B198-65A8ABF97593}" srcOrd="0" destOrd="0" presId="urn:microsoft.com/office/officeart/2005/8/layout/hProcess11"/>
    <dgm:cxn modelId="{A244E287-891A-44D1-AED8-16B9BF822941}" type="presOf" srcId="{C78D60CF-02B7-4820-B199-793ADBF88408}" destId="{93A6D405-48AB-4F36-B99F-AE11DB0283B9}" srcOrd="0" destOrd="0" presId="urn:microsoft.com/office/officeart/2005/8/layout/hProcess11"/>
    <dgm:cxn modelId="{1F874522-338E-43EC-81C6-500B8249192F}" type="presOf" srcId="{C2C7A03A-C429-44E1-A357-CCD720C2440C}" destId="{4D2F388B-D0F2-494A-97A7-5CE4EA5E9A96}" srcOrd="0" destOrd="0" presId="urn:microsoft.com/office/officeart/2005/8/layout/hProcess11"/>
    <dgm:cxn modelId="{E76026A1-1640-4980-8AD1-21F930D13485}" srcId="{C78D60CF-02B7-4820-B199-793ADBF88408}" destId="{DA64180F-D7F9-412F-B0AE-9F6985871784}" srcOrd="2" destOrd="0" parTransId="{58790C6A-063A-4221-9741-2AC25F5EC3E4}" sibTransId="{AD7405B9-A0D7-4ED6-9C32-828D0FA6ADB9}"/>
    <dgm:cxn modelId="{D9D8AEC5-5922-4F5B-9813-A4DA707B3E07}" type="presParOf" srcId="{93A6D405-48AB-4F36-B99F-AE11DB0283B9}" destId="{3861E3DC-5437-4502-AB9F-EDDE0D1D1877}" srcOrd="0" destOrd="0" presId="urn:microsoft.com/office/officeart/2005/8/layout/hProcess11"/>
    <dgm:cxn modelId="{C196120F-1FD4-4F73-901E-41CE284A4AD8}" type="presParOf" srcId="{93A6D405-48AB-4F36-B99F-AE11DB0283B9}" destId="{22A382D2-BC7E-4108-A085-DDD63252FDCF}" srcOrd="1" destOrd="0" presId="urn:microsoft.com/office/officeart/2005/8/layout/hProcess11"/>
    <dgm:cxn modelId="{314FC7CA-CDB6-46DF-AE7E-9281414F9ABF}" type="presParOf" srcId="{22A382D2-BC7E-4108-A085-DDD63252FDCF}" destId="{43C4F5B2-0F3C-4F96-B00F-F0B860AC8B78}" srcOrd="0" destOrd="0" presId="urn:microsoft.com/office/officeart/2005/8/layout/hProcess11"/>
    <dgm:cxn modelId="{7BC23A6F-36BA-44BE-8844-A8CEB058BD1A}" type="presParOf" srcId="{43C4F5B2-0F3C-4F96-B00F-F0B860AC8B78}" destId="{E6288A69-8426-4BB2-A77D-FBE3BEEE4C10}" srcOrd="0" destOrd="0" presId="urn:microsoft.com/office/officeart/2005/8/layout/hProcess11"/>
    <dgm:cxn modelId="{32655A5B-575F-4820-8AD6-2682397F46F1}" type="presParOf" srcId="{43C4F5B2-0F3C-4F96-B00F-F0B860AC8B78}" destId="{106E6245-1D44-42FA-A9C6-C77A4CA5C2D6}" srcOrd="1" destOrd="0" presId="urn:microsoft.com/office/officeart/2005/8/layout/hProcess11"/>
    <dgm:cxn modelId="{2DE45BDD-4DE5-4C87-B0C8-B559E010219E}" type="presParOf" srcId="{43C4F5B2-0F3C-4F96-B00F-F0B860AC8B78}" destId="{66B7064A-7416-416B-9FC3-AD4B3A32F09A}" srcOrd="2" destOrd="0" presId="urn:microsoft.com/office/officeart/2005/8/layout/hProcess11"/>
    <dgm:cxn modelId="{DE69FCB9-8D24-4AC1-B2FD-E4BBD0E79BEB}" type="presParOf" srcId="{22A382D2-BC7E-4108-A085-DDD63252FDCF}" destId="{2DFA606A-B8A8-4EEB-8AB5-41BA196ADC9D}" srcOrd="1" destOrd="0" presId="urn:microsoft.com/office/officeart/2005/8/layout/hProcess11"/>
    <dgm:cxn modelId="{0AE9D351-633B-40A2-AA7D-B463B488FD45}" type="presParOf" srcId="{22A382D2-BC7E-4108-A085-DDD63252FDCF}" destId="{F32F8979-C5D3-4A70-A30B-1098B8E1C321}" srcOrd="2" destOrd="0" presId="urn:microsoft.com/office/officeart/2005/8/layout/hProcess11"/>
    <dgm:cxn modelId="{9722A71F-17A1-4305-98DE-5FB1DF8D5640}" type="presParOf" srcId="{F32F8979-C5D3-4A70-A30B-1098B8E1C321}" destId="{85550214-FA4B-45AB-B198-65A8ABF97593}" srcOrd="0" destOrd="0" presId="urn:microsoft.com/office/officeart/2005/8/layout/hProcess11"/>
    <dgm:cxn modelId="{0EA1647B-B3CC-443C-9249-828FEB73B0EB}" type="presParOf" srcId="{F32F8979-C5D3-4A70-A30B-1098B8E1C321}" destId="{046F12CC-5221-4119-B6F3-523C4CBF09EF}" srcOrd="1" destOrd="0" presId="urn:microsoft.com/office/officeart/2005/8/layout/hProcess11"/>
    <dgm:cxn modelId="{4C3EB40C-178A-4CC6-9C16-EA506CC48A9E}" type="presParOf" srcId="{F32F8979-C5D3-4A70-A30B-1098B8E1C321}" destId="{A4578370-40FC-47A3-8E57-11477F2AD68E}" srcOrd="2" destOrd="0" presId="urn:microsoft.com/office/officeart/2005/8/layout/hProcess11"/>
    <dgm:cxn modelId="{1A3F3BC5-020B-4334-9C22-E776E1C024FC}" type="presParOf" srcId="{22A382D2-BC7E-4108-A085-DDD63252FDCF}" destId="{37574FA3-07DA-49B1-A64A-500E525572DC}" srcOrd="3" destOrd="0" presId="urn:microsoft.com/office/officeart/2005/8/layout/hProcess11"/>
    <dgm:cxn modelId="{52BE0479-376E-452B-B502-0F9121B91D05}" type="presParOf" srcId="{22A382D2-BC7E-4108-A085-DDD63252FDCF}" destId="{0E78F859-E062-4702-A49B-2C7814108467}" srcOrd="4" destOrd="0" presId="urn:microsoft.com/office/officeart/2005/8/layout/hProcess11"/>
    <dgm:cxn modelId="{2EECE52F-9326-419C-984D-A29CACC78B74}" type="presParOf" srcId="{0E78F859-E062-4702-A49B-2C7814108467}" destId="{8CF9D364-94F5-4BB1-8E1C-E7AE1350819A}" srcOrd="0" destOrd="0" presId="urn:microsoft.com/office/officeart/2005/8/layout/hProcess11"/>
    <dgm:cxn modelId="{00978FDB-FF63-41E9-9D72-E654A07D0AC5}" type="presParOf" srcId="{0E78F859-E062-4702-A49B-2C7814108467}" destId="{2C821E7D-ADBB-4F73-A126-B3F388DD4025}" srcOrd="1" destOrd="0" presId="urn:microsoft.com/office/officeart/2005/8/layout/hProcess11"/>
    <dgm:cxn modelId="{D027725C-C4C1-4E65-ADD4-078701B9F482}" type="presParOf" srcId="{0E78F859-E062-4702-A49B-2C7814108467}" destId="{1B0A4E16-2FED-4F26-BBD5-233AA7F33E4C}" srcOrd="2" destOrd="0" presId="urn:microsoft.com/office/officeart/2005/8/layout/hProcess11"/>
    <dgm:cxn modelId="{DD4A236F-359F-4641-B6DB-4155AE157EB8}" type="presParOf" srcId="{22A382D2-BC7E-4108-A085-DDD63252FDCF}" destId="{F9E20F12-2175-402B-8E02-3DBE85B7197F}" srcOrd="5" destOrd="0" presId="urn:microsoft.com/office/officeart/2005/8/layout/hProcess11"/>
    <dgm:cxn modelId="{7D9F29E2-43F3-4B79-85D6-AB31EB34947D}" type="presParOf" srcId="{22A382D2-BC7E-4108-A085-DDD63252FDCF}" destId="{9789FB3F-3238-466A-8C8D-D53A59B0AFA7}" srcOrd="6" destOrd="0" presId="urn:microsoft.com/office/officeart/2005/8/layout/hProcess11"/>
    <dgm:cxn modelId="{A8FB6C80-7900-43D3-90F2-A3E0AE9D221C}" type="presParOf" srcId="{9789FB3F-3238-466A-8C8D-D53A59B0AFA7}" destId="{4D2F388B-D0F2-494A-97A7-5CE4EA5E9A96}" srcOrd="0" destOrd="0" presId="urn:microsoft.com/office/officeart/2005/8/layout/hProcess11"/>
    <dgm:cxn modelId="{57D50311-0261-4378-8989-40111DFC65A5}" type="presParOf" srcId="{9789FB3F-3238-466A-8C8D-D53A59B0AFA7}" destId="{E1CB9BCD-030D-4EB6-B514-719452336A77}" srcOrd="1" destOrd="0" presId="urn:microsoft.com/office/officeart/2005/8/layout/hProcess11"/>
    <dgm:cxn modelId="{495B5542-3517-4278-8DDC-C537F0338CBE}" type="presParOf" srcId="{9789FB3F-3238-466A-8C8D-D53A59B0AFA7}" destId="{22C28076-F6D5-4807-A074-A9DCFD30EF82}" srcOrd="2" destOrd="0" presId="urn:microsoft.com/office/officeart/2005/8/layout/hProcess11"/>
    <dgm:cxn modelId="{D2058057-FE91-4A95-B4E3-408361E25277}" type="presParOf" srcId="{22A382D2-BC7E-4108-A085-DDD63252FDCF}" destId="{632BC096-3C50-4355-9E82-FC74182B3998}" srcOrd="7" destOrd="0" presId="urn:microsoft.com/office/officeart/2005/8/layout/hProcess11"/>
    <dgm:cxn modelId="{F520D6A8-9A7E-4208-A8FE-58E7A8EED1F1}" type="presParOf" srcId="{22A382D2-BC7E-4108-A085-DDD63252FDCF}" destId="{45C99008-C237-47DF-B700-730ACB944E85}" srcOrd="8" destOrd="0" presId="urn:microsoft.com/office/officeart/2005/8/layout/hProcess11"/>
    <dgm:cxn modelId="{7D6EA9A5-03AD-49A3-8B34-CC46B41EADD9}" type="presParOf" srcId="{45C99008-C237-47DF-B700-730ACB944E85}" destId="{00B35A2F-6E8A-4F3D-9BB1-B951DEC7CDAA}" srcOrd="0" destOrd="0" presId="urn:microsoft.com/office/officeart/2005/8/layout/hProcess11"/>
    <dgm:cxn modelId="{EB886D8B-D8B0-4921-B3A4-301F3F6B9487}" type="presParOf" srcId="{45C99008-C237-47DF-B700-730ACB944E85}" destId="{F7C253A0-92A5-4466-B2D0-17374C792BDD}" srcOrd="1" destOrd="0" presId="urn:microsoft.com/office/officeart/2005/8/layout/hProcess11"/>
    <dgm:cxn modelId="{9415E572-DC52-420B-8B0C-3125E31AC5C7}" type="presParOf" srcId="{45C99008-C237-47DF-B700-730ACB944E85}" destId="{B2E1FBA4-4CA0-4D76-915A-534E21587893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023B1E-85B1-4764-8A52-D49B90FCEF1E}" type="doc">
      <dgm:prSet loTypeId="urn:microsoft.com/office/officeart/2005/8/layout/cycle2" loCatId="cycl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D267B0C-336A-46C2-9BCB-FB932F4B2369}">
      <dgm:prSet phldrT="[Texto]"/>
      <dgm:spPr/>
      <dgm:t>
        <a:bodyPr/>
        <a:lstStyle/>
        <a:p>
          <a:r>
            <a:rPr lang="es-ES" dirty="0" smtClean="0"/>
            <a:t>Training (f2f &amp; online)</a:t>
          </a:r>
          <a:endParaRPr lang="es-ES" dirty="0"/>
        </a:p>
      </dgm:t>
    </dgm:pt>
    <dgm:pt modelId="{6CA6B220-DB48-47D4-97CF-1E4726FBC9AE}" type="parTrans" cxnId="{89D2DA64-36BD-4C9F-91E5-E11E8612D1F2}">
      <dgm:prSet/>
      <dgm:spPr/>
      <dgm:t>
        <a:bodyPr/>
        <a:lstStyle/>
        <a:p>
          <a:endParaRPr lang="es-ES"/>
        </a:p>
      </dgm:t>
    </dgm:pt>
    <dgm:pt modelId="{95A28DEC-BB96-4253-8054-4A7BD2B2D92F}" type="sibTrans" cxnId="{89D2DA64-36BD-4C9F-91E5-E11E8612D1F2}">
      <dgm:prSet/>
      <dgm:spPr/>
      <dgm:t>
        <a:bodyPr/>
        <a:lstStyle/>
        <a:p>
          <a:endParaRPr lang="es-ES"/>
        </a:p>
      </dgm:t>
    </dgm:pt>
    <dgm:pt modelId="{8A888A22-301B-436E-AADD-B893F30EAAFA}">
      <dgm:prSet phldrT="[Texto]"/>
      <dgm:spPr/>
      <dgm:t>
        <a:bodyPr/>
        <a:lstStyle/>
        <a:p>
          <a:r>
            <a:rPr lang="es-ES" dirty="0" err="1" smtClean="0"/>
            <a:t>Mentoring</a:t>
          </a:r>
          <a:endParaRPr lang="es-ES" dirty="0"/>
        </a:p>
      </dgm:t>
    </dgm:pt>
    <dgm:pt modelId="{F58746D4-317B-4026-A210-54EFA3735DB0}" type="parTrans" cxnId="{9B746C6F-980A-450F-A66A-7E59688ED575}">
      <dgm:prSet/>
      <dgm:spPr/>
      <dgm:t>
        <a:bodyPr/>
        <a:lstStyle/>
        <a:p>
          <a:endParaRPr lang="es-ES"/>
        </a:p>
      </dgm:t>
    </dgm:pt>
    <dgm:pt modelId="{FB14F5D1-FD51-4B0F-A722-8AEADA3A7119}" type="sibTrans" cxnId="{9B746C6F-980A-450F-A66A-7E59688ED575}">
      <dgm:prSet/>
      <dgm:spPr/>
      <dgm:t>
        <a:bodyPr/>
        <a:lstStyle/>
        <a:p>
          <a:endParaRPr lang="es-ES"/>
        </a:p>
      </dgm:t>
    </dgm:pt>
    <dgm:pt modelId="{FAF1347F-A12E-4D49-8A22-51B09341D340}">
      <dgm:prSet phldrT="[Texto]"/>
      <dgm:spPr/>
      <dgm:t>
        <a:bodyPr/>
        <a:lstStyle/>
        <a:p>
          <a:r>
            <a:rPr lang="es-ES" dirty="0" smtClean="0"/>
            <a:t>Coaching</a:t>
          </a:r>
          <a:endParaRPr lang="es-ES" dirty="0"/>
        </a:p>
      </dgm:t>
    </dgm:pt>
    <dgm:pt modelId="{E5B3ECAE-82C4-461E-A881-4C35DD45253C}" type="parTrans" cxnId="{F4F00A45-7F90-4277-BC1D-0EBDDBD16BF5}">
      <dgm:prSet/>
      <dgm:spPr/>
      <dgm:t>
        <a:bodyPr/>
        <a:lstStyle/>
        <a:p>
          <a:endParaRPr lang="es-ES"/>
        </a:p>
      </dgm:t>
    </dgm:pt>
    <dgm:pt modelId="{6DF7DD6B-0F3B-4A22-B207-FFEF007D20F9}" type="sibTrans" cxnId="{F4F00A45-7F90-4277-BC1D-0EBDDBD16BF5}">
      <dgm:prSet/>
      <dgm:spPr/>
      <dgm:t>
        <a:bodyPr/>
        <a:lstStyle/>
        <a:p>
          <a:endParaRPr lang="es-ES"/>
        </a:p>
      </dgm:t>
    </dgm:pt>
    <dgm:pt modelId="{9D78F45A-A4A8-43F1-9A25-A53D1B2F8013}">
      <dgm:prSet/>
      <dgm:spPr/>
      <dgm:t>
        <a:bodyPr/>
        <a:lstStyle/>
        <a:p>
          <a:r>
            <a:rPr lang="es-ES" dirty="0" smtClean="0"/>
            <a:t>Social </a:t>
          </a:r>
          <a:r>
            <a:rPr lang="es-ES" dirty="0" err="1" smtClean="0"/>
            <a:t>responsibility</a:t>
          </a:r>
          <a:r>
            <a:rPr lang="es-ES" dirty="0" smtClean="0"/>
            <a:t> </a:t>
          </a:r>
          <a:r>
            <a:rPr lang="es-ES" dirty="0" err="1" smtClean="0"/>
            <a:t>activities</a:t>
          </a:r>
          <a:endParaRPr lang="es-ES" dirty="0"/>
        </a:p>
      </dgm:t>
    </dgm:pt>
    <dgm:pt modelId="{27D63819-96D0-4097-98F7-A5F6772410FF}" type="parTrans" cxnId="{CD285558-25FD-42E4-BDF8-E0B4A01F9547}">
      <dgm:prSet/>
      <dgm:spPr/>
      <dgm:t>
        <a:bodyPr/>
        <a:lstStyle/>
        <a:p>
          <a:endParaRPr lang="es-ES"/>
        </a:p>
      </dgm:t>
    </dgm:pt>
    <dgm:pt modelId="{4BF6C972-2791-451A-8D3D-593CF2FE751E}" type="sibTrans" cxnId="{CD285558-25FD-42E4-BDF8-E0B4A01F9547}">
      <dgm:prSet/>
      <dgm:spPr/>
      <dgm:t>
        <a:bodyPr/>
        <a:lstStyle/>
        <a:p>
          <a:endParaRPr lang="es-ES"/>
        </a:p>
      </dgm:t>
    </dgm:pt>
    <dgm:pt modelId="{1166DD65-DBF8-4147-8DC2-787B5FD71F6F}" type="pres">
      <dgm:prSet presAssocID="{68023B1E-85B1-4764-8A52-D49B90FCEF1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EA3D7B9-928D-43B7-AD41-536DC96DEEB0}" type="pres">
      <dgm:prSet presAssocID="{5D267B0C-336A-46C2-9BCB-FB932F4B2369}" presName="node" presStyleLbl="node1" presStyleIdx="0" presStyleCnt="4" custRadScaleRad="100090" custRadScaleInc="-196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C40AE7-0272-47F8-A124-0A2D8DFEE6B7}" type="pres">
      <dgm:prSet presAssocID="{95A28DEC-BB96-4253-8054-4A7BD2B2D92F}" presName="sibTrans" presStyleLbl="sibTrans2D1" presStyleIdx="0" presStyleCnt="4"/>
      <dgm:spPr/>
      <dgm:t>
        <a:bodyPr/>
        <a:lstStyle/>
        <a:p>
          <a:endParaRPr lang="es-ES"/>
        </a:p>
      </dgm:t>
    </dgm:pt>
    <dgm:pt modelId="{DC0701F2-BA60-438A-82DD-3F9E93D8666A}" type="pres">
      <dgm:prSet presAssocID="{95A28DEC-BB96-4253-8054-4A7BD2B2D92F}" presName="connectorText" presStyleLbl="sibTrans2D1" presStyleIdx="0" presStyleCnt="4"/>
      <dgm:spPr/>
      <dgm:t>
        <a:bodyPr/>
        <a:lstStyle/>
        <a:p>
          <a:endParaRPr lang="es-ES"/>
        </a:p>
      </dgm:t>
    </dgm:pt>
    <dgm:pt modelId="{7D804B47-7131-497C-B555-6F01759C20CE}" type="pres">
      <dgm:prSet presAssocID="{9D78F45A-A4A8-43F1-9A25-A53D1B2F801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5BDA081-F252-455B-972C-535EC4F901B8}" type="pres">
      <dgm:prSet presAssocID="{4BF6C972-2791-451A-8D3D-593CF2FE751E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5BC00BA-4031-4C26-8E4F-06A9E9623A93}" type="pres">
      <dgm:prSet presAssocID="{4BF6C972-2791-451A-8D3D-593CF2FE751E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01FBDFE0-B2B6-4606-BF3D-E00A40A151DC}" type="pres">
      <dgm:prSet presAssocID="{FAF1347F-A12E-4D49-8A22-51B09341D34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D98739B-B48B-4684-A496-AB54605A1746}" type="pres">
      <dgm:prSet presAssocID="{6DF7DD6B-0F3B-4A22-B207-FFEF007D20F9}" presName="sibTrans" presStyleLbl="sibTrans2D1" presStyleIdx="2" presStyleCnt="4"/>
      <dgm:spPr/>
      <dgm:t>
        <a:bodyPr/>
        <a:lstStyle/>
        <a:p>
          <a:endParaRPr lang="es-ES"/>
        </a:p>
      </dgm:t>
    </dgm:pt>
    <dgm:pt modelId="{A2900312-DCFF-4A50-9366-67D9281BE18F}" type="pres">
      <dgm:prSet presAssocID="{6DF7DD6B-0F3B-4A22-B207-FFEF007D20F9}" presName="connectorText" presStyleLbl="sibTrans2D1" presStyleIdx="2" presStyleCnt="4"/>
      <dgm:spPr/>
      <dgm:t>
        <a:bodyPr/>
        <a:lstStyle/>
        <a:p>
          <a:endParaRPr lang="es-ES"/>
        </a:p>
      </dgm:t>
    </dgm:pt>
    <dgm:pt modelId="{A79CDB20-62EE-42F9-B4F4-35C2626573BA}" type="pres">
      <dgm:prSet presAssocID="{8A888A22-301B-436E-AADD-B893F30EAAF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0A7DD8B-E2F8-47FF-AECE-B82E5E56D09C}" type="pres">
      <dgm:prSet presAssocID="{FB14F5D1-FD51-4B0F-A722-8AEADA3A7119}" presName="sibTrans" presStyleLbl="sibTrans2D1" presStyleIdx="3" presStyleCnt="4"/>
      <dgm:spPr/>
      <dgm:t>
        <a:bodyPr/>
        <a:lstStyle/>
        <a:p>
          <a:endParaRPr lang="es-ES"/>
        </a:p>
      </dgm:t>
    </dgm:pt>
    <dgm:pt modelId="{AEEEBE89-1ACB-4BB6-9192-DF98AF06AEA0}" type="pres">
      <dgm:prSet presAssocID="{FB14F5D1-FD51-4B0F-A722-8AEADA3A7119}" presName="connectorText" presStyleLbl="sibTrans2D1" presStyleIdx="3" presStyleCnt="4"/>
      <dgm:spPr/>
      <dgm:t>
        <a:bodyPr/>
        <a:lstStyle/>
        <a:p>
          <a:endParaRPr lang="es-ES"/>
        </a:p>
      </dgm:t>
    </dgm:pt>
  </dgm:ptLst>
  <dgm:cxnLst>
    <dgm:cxn modelId="{40426DA8-50AE-40B3-A492-ED01771BA8A1}" type="presOf" srcId="{8A888A22-301B-436E-AADD-B893F30EAAFA}" destId="{A79CDB20-62EE-42F9-B4F4-35C2626573BA}" srcOrd="0" destOrd="0" presId="urn:microsoft.com/office/officeart/2005/8/layout/cycle2"/>
    <dgm:cxn modelId="{F449DE00-03E8-4959-81CD-3DADD3316A64}" type="presOf" srcId="{6DF7DD6B-0F3B-4A22-B207-FFEF007D20F9}" destId="{A2900312-DCFF-4A50-9366-67D9281BE18F}" srcOrd="1" destOrd="0" presId="urn:microsoft.com/office/officeart/2005/8/layout/cycle2"/>
    <dgm:cxn modelId="{F4F00A45-7F90-4277-BC1D-0EBDDBD16BF5}" srcId="{68023B1E-85B1-4764-8A52-D49B90FCEF1E}" destId="{FAF1347F-A12E-4D49-8A22-51B09341D340}" srcOrd="2" destOrd="0" parTransId="{E5B3ECAE-82C4-461E-A881-4C35DD45253C}" sibTransId="{6DF7DD6B-0F3B-4A22-B207-FFEF007D20F9}"/>
    <dgm:cxn modelId="{5EB8BA8B-EB66-441E-8F7E-1E21DE1603D1}" type="presOf" srcId="{FAF1347F-A12E-4D49-8A22-51B09341D340}" destId="{01FBDFE0-B2B6-4606-BF3D-E00A40A151DC}" srcOrd="0" destOrd="0" presId="urn:microsoft.com/office/officeart/2005/8/layout/cycle2"/>
    <dgm:cxn modelId="{89D2DA64-36BD-4C9F-91E5-E11E8612D1F2}" srcId="{68023B1E-85B1-4764-8A52-D49B90FCEF1E}" destId="{5D267B0C-336A-46C2-9BCB-FB932F4B2369}" srcOrd="0" destOrd="0" parTransId="{6CA6B220-DB48-47D4-97CF-1E4726FBC9AE}" sibTransId="{95A28DEC-BB96-4253-8054-4A7BD2B2D92F}"/>
    <dgm:cxn modelId="{7E6D9771-4881-4349-A30D-F062CE60D3EF}" type="presOf" srcId="{5D267B0C-336A-46C2-9BCB-FB932F4B2369}" destId="{2EA3D7B9-928D-43B7-AD41-536DC96DEEB0}" srcOrd="0" destOrd="0" presId="urn:microsoft.com/office/officeart/2005/8/layout/cycle2"/>
    <dgm:cxn modelId="{7C504230-8023-4B45-BE9E-958A1AE2CBD3}" type="presOf" srcId="{FB14F5D1-FD51-4B0F-A722-8AEADA3A7119}" destId="{D0A7DD8B-E2F8-47FF-AECE-B82E5E56D09C}" srcOrd="0" destOrd="0" presId="urn:microsoft.com/office/officeart/2005/8/layout/cycle2"/>
    <dgm:cxn modelId="{1E39C526-73CE-4887-AD2E-FC957853B8FB}" type="presOf" srcId="{95A28DEC-BB96-4253-8054-4A7BD2B2D92F}" destId="{DC0701F2-BA60-438A-82DD-3F9E93D8666A}" srcOrd="1" destOrd="0" presId="urn:microsoft.com/office/officeart/2005/8/layout/cycle2"/>
    <dgm:cxn modelId="{9B746C6F-980A-450F-A66A-7E59688ED575}" srcId="{68023B1E-85B1-4764-8A52-D49B90FCEF1E}" destId="{8A888A22-301B-436E-AADD-B893F30EAAFA}" srcOrd="3" destOrd="0" parTransId="{F58746D4-317B-4026-A210-54EFA3735DB0}" sibTransId="{FB14F5D1-FD51-4B0F-A722-8AEADA3A7119}"/>
    <dgm:cxn modelId="{CC0AA8E6-E28B-4853-88B7-2C94911DAB73}" type="presOf" srcId="{9D78F45A-A4A8-43F1-9A25-A53D1B2F8013}" destId="{7D804B47-7131-497C-B555-6F01759C20CE}" srcOrd="0" destOrd="0" presId="urn:microsoft.com/office/officeart/2005/8/layout/cycle2"/>
    <dgm:cxn modelId="{DF8CE69F-AC7D-410E-871A-7417D75F5C3C}" type="presOf" srcId="{95A28DEC-BB96-4253-8054-4A7BD2B2D92F}" destId="{AEC40AE7-0272-47F8-A124-0A2D8DFEE6B7}" srcOrd="0" destOrd="0" presId="urn:microsoft.com/office/officeart/2005/8/layout/cycle2"/>
    <dgm:cxn modelId="{46A22231-2033-49C1-835C-E38F036DE2BF}" type="presOf" srcId="{FB14F5D1-FD51-4B0F-A722-8AEADA3A7119}" destId="{AEEEBE89-1ACB-4BB6-9192-DF98AF06AEA0}" srcOrd="1" destOrd="0" presId="urn:microsoft.com/office/officeart/2005/8/layout/cycle2"/>
    <dgm:cxn modelId="{CD285558-25FD-42E4-BDF8-E0B4A01F9547}" srcId="{68023B1E-85B1-4764-8A52-D49B90FCEF1E}" destId="{9D78F45A-A4A8-43F1-9A25-A53D1B2F8013}" srcOrd="1" destOrd="0" parTransId="{27D63819-96D0-4097-98F7-A5F6772410FF}" sibTransId="{4BF6C972-2791-451A-8D3D-593CF2FE751E}"/>
    <dgm:cxn modelId="{5C37FB12-B460-425B-A8EC-D342F2E4CC1E}" type="presOf" srcId="{6DF7DD6B-0F3B-4A22-B207-FFEF007D20F9}" destId="{BD98739B-B48B-4684-A496-AB54605A1746}" srcOrd="0" destOrd="0" presId="urn:microsoft.com/office/officeart/2005/8/layout/cycle2"/>
    <dgm:cxn modelId="{C9D2549B-8C6B-4BF5-84C5-DE7B813A0CF4}" type="presOf" srcId="{4BF6C972-2791-451A-8D3D-593CF2FE751E}" destId="{05BDA081-F252-455B-972C-535EC4F901B8}" srcOrd="0" destOrd="0" presId="urn:microsoft.com/office/officeart/2005/8/layout/cycle2"/>
    <dgm:cxn modelId="{E2D61A35-4B05-4111-AB15-C27D160BF499}" type="presOf" srcId="{4BF6C972-2791-451A-8D3D-593CF2FE751E}" destId="{35BC00BA-4031-4C26-8E4F-06A9E9623A93}" srcOrd="1" destOrd="0" presId="urn:microsoft.com/office/officeart/2005/8/layout/cycle2"/>
    <dgm:cxn modelId="{5CB94F17-C493-4D0D-8790-13C791986819}" type="presOf" srcId="{68023B1E-85B1-4764-8A52-D49B90FCEF1E}" destId="{1166DD65-DBF8-4147-8DC2-787B5FD71F6F}" srcOrd="0" destOrd="0" presId="urn:microsoft.com/office/officeart/2005/8/layout/cycle2"/>
    <dgm:cxn modelId="{15A9417C-6E87-42BA-976D-4F43180C68B1}" type="presParOf" srcId="{1166DD65-DBF8-4147-8DC2-787B5FD71F6F}" destId="{2EA3D7B9-928D-43B7-AD41-536DC96DEEB0}" srcOrd="0" destOrd="0" presId="urn:microsoft.com/office/officeart/2005/8/layout/cycle2"/>
    <dgm:cxn modelId="{587BDC95-198C-457F-A908-FFD527D3FD09}" type="presParOf" srcId="{1166DD65-DBF8-4147-8DC2-787B5FD71F6F}" destId="{AEC40AE7-0272-47F8-A124-0A2D8DFEE6B7}" srcOrd="1" destOrd="0" presId="urn:microsoft.com/office/officeart/2005/8/layout/cycle2"/>
    <dgm:cxn modelId="{565C12EC-0FA8-4D35-942A-B24CC8CEC678}" type="presParOf" srcId="{AEC40AE7-0272-47F8-A124-0A2D8DFEE6B7}" destId="{DC0701F2-BA60-438A-82DD-3F9E93D8666A}" srcOrd="0" destOrd="0" presId="urn:microsoft.com/office/officeart/2005/8/layout/cycle2"/>
    <dgm:cxn modelId="{43FD066B-342E-428B-BE9C-1B3F8017C58D}" type="presParOf" srcId="{1166DD65-DBF8-4147-8DC2-787B5FD71F6F}" destId="{7D804B47-7131-497C-B555-6F01759C20CE}" srcOrd="2" destOrd="0" presId="urn:microsoft.com/office/officeart/2005/8/layout/cycle2"/>
    <dgm:cxn modelId="{79512C15-1ED4-422F-96BF-06B1E07A502F}" type="presParOf" srcId="{1166DD65-DBF8-4147-8DC2-787B5FD71F6F}" destId="{05BDA081-F252-455B-972C-535EC4F901B8}" srcOrd="3" destOrd="0" presId="urn:microsoft.com/office/officeart/2005/8/layout/cycle2"/>
    <dgm:cxn modelId="{001DA9C7-8523-4D6A-8DC9-5586C49BC694}" type="presParOf" srcId="{05BDA081-F252-455B-972C-535EC4F901B8}" destId="{35BC00BA-4031-4C26-8E4F-06A9E9623A93}" srcOrd="0" destOrd="0" presId="urn:microsoft.com/office/officeart/2005/8/layout/cycle2"/>
    <dgm:cxn modelId="{C7E602A5-C93C-4C52-8808-C881B40EF374}" type="presParOf" srcId="{1166DD65-DBF8-4147-8DC2-787B5FD71F6F}" destId="{01FBDFE0-B2B6-4606-BF3D-E00A40A151DC}" srcOrd="4" destOrd="0" presId="urn:microsoft.com/office/officeart/2005/8/layout/cycle2"/>
    <dgm:cxn modelId="{C34C0A5E-BF9B-4F7A-9C7B-59469DF951EA}" type="presParOf" srcId="{1166DD65-DBF8-4147-8DC2-787B5FD71F6F}" destId="{BD98739B-B48B-4684-A496-AB54605A1746}" srcOrd="5" destOrd="0" presId="urn:microsoft.com/office/officeart/2005/8/layout/cycle2"/>
    <dgm:cxn modelId="{AAF531C8-B90C-44EC-BC22-A71670CA050C}" type="presParOf" srcId="{BD98739B-B48B-4684-A496-AB54605A1746}" destId="{A2900312-DCFF-4A50-9366-67D9281BE18F}" srcOrd="0" destOrd="0" presId="urn:microsoft.com/office/officeart/2005/8/layout/cycle2"/>
    <dgm:cxn modelId="{C530A80F-4AA9-47FB-986B-57A23A872C52}" type="presParOf" srcId="{1166DD65-DBF8-4147-8DC2-787B5FD71F6F}" destId="{A79CDB20-62EE-42F9-B4F4-35C2626573BA}" srcOrd="6" destOrd="0" presId="urn:microsoft.com/office/officeart/2005/8/layout/cycle2"/>
    <dgm:cxn modelId="{2B23EBCC-EA9C-489C-85CC-603111B66EE5}" type="presParOf" srcId="{1166DD65-DBF8-4147-8DC2-787B5FD71F6F}" destId="{D0A7DD8B-E2F8-47FF-AECE-B82E5E56D09C}" srcOrd="7" destOrd="0" presId="urn:microsoft.com/office/officeart/2005/8/layout/cycle2"/>
    <dgm:cxn modelId="{F366FEE8-013B-4B13-A869-7C47BFBFE5B6}" type="presParOf" srcId="{D0A7DD8B-E2F8-47FF-AECE-B82E5E56D09C}" destId="{AEEEBE89-1ACB-4BB6-9192-DF98AF06AEA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0562A4-7D54-413C-933D-AA84020C7156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96EAC25-80B6-439E-85EB-9110CDF0DC11}">
      <dgm:prSet phldrT="[Texto]"/>
      <dgm:spPr/>
      <dgm:t>
        <a:bodyPr/>
        <a:lstStyle/>
        <a:p>
          <a:r>
            <a:rPr lang="es-ES" dirty="0" smtClean="0"/>
            <a:t>Training </a:t>
          </a:r>
        </a:p>
        <a:p>
          <a:r>
            <a:rPr lang="es-ES" dirty="0" smtClean="0"/>
            <a:t>“</a:t>
          </a:r>
          <a:r>
            <a:rPr lang="es-ES" dirty="0" err="1" smtClean="0"/>
            <a:t>Become</a:t>
          </a:r>
          <a:r>
            <a:rPr lang="es-ES" dirty="0" smtClean="0"/>
            <a:t>….”</a:t>
          </a:r>
          <a:endParaRPr lang="es-ES" dirty="0"/>
        </a:p>
      </dgm:t>
    </dgm:pt>
    <dgm:pt modelId="{E3DD7414-C6E0-4B0D-8542-AB13C78C5FED}" type="parTrans" cxnId="{F0F7E8AA-83DC-4D32-809A-1A87AAD6CD13}">
      <dgm:prSet/>
      <dgm:spPr/>
      <dgm:t>
        <a:bodyPr/>
        <a:lstStyle/>
        <a:p>
          <a:endParaRPr lang="es-ES"/>
        </a:p>
      </dgm:t>
    </dgm:pt>
    <dgm:pt modelId="{39003C6F-CDDF-4B25-8CCC-A1979533C2E0}" type="sibTrans" cxnId="{F0F7E8AA-83DC-4D32-809A-1A87AAD6CD13}">
      <dgm:prSet/>
      <dgm:spPr/>
      <dgm:t>
        <a:bodyPr/>
        <a:lstStyle/>
        <a:p>
          <a:endParaRPr lang="es-ES"/>
        </a:p>
      </dgm:t>
    </dgm:pt>
    <dgm:pt modelId="{8D07832B-8D27-4F77-852A-75B7F7F93B73}">
      <dgm:prSet phldrT="[Texto]" custT="1"/>
      <dgm:spPr/>
      <dgm:t>
        <a:bodyPr/>
        <a:lstStyle/>
        <a:p>
          <a:r>
            <a:rPr lang="es-ES" sz="800" dirty="0" err="1" smtClean="0"/>
            <a:t>Adult</a:t>
          </a:r>
          <a:r>
            <a:rPr lang="es-ES" sz="800" dirty="0" smtClean="0"/>
            <a:t> </a:t>
          </a:r>
          <a:r>
            <a:rPr lang="es-ES" sz="800" dirty="0" err="1" smtClean="0"/>
            <a:t>trainer</a:t>
          </a:r>
          <a:endParaRPr lang="es-ES" sz="800" dirty="0"/>
        </a:p>
      </dgm:t>
    </dgm:pt>
    <dgm:pt modelId="{899D38EC-18F1-42B9-82BE-B4E7E44EF954}" type="parTrans" cxnId="{1901EDAB-D45C-4E5B-B1BD-077B8A23EEFC}">
      <dgm:prSet/>
      <dgm:spPr/>
      <dgm:t>
        <a:bodyPr/>
        <a:lstStyle/>
        <a:p>
          <a:endParaRPr lang="es-ES"/>
        </a:p>
      </dgm:t>
    </dgm:pt>
    <dgm:pt modelId="{C0FDFA97-C805-4116-ADEA-AC4E32A657E2}" type="sibTrans" cxnId="{1901EDAB-D45C-4E5B-B1BD-077B8A23EEFC}">
      <dgm:prSet/>
      <dgm:spPr/>
      <dgm:t>
        <a:bodyPr/>
        <a:lstStyle/>
        <a:p>
          <a:endParaRPr lang="es-ES"/>
        </a:p>
      </dgm:t>
    </dgm:pt>
    <dgm:pt modelId="{D8198FDA-6ABF-4948-A4DD-4DDEF6CCB456}">
      <dgm:prSet phldrT="[Texto]"/>
      <dgm:spPr/>
      <dgm:t>
        <a:bodyPr/>
        <a:lstStyle/>
        <a:p>
          <a:r>
            <a:rPr lang="es-ES" dirty="0" err="1" smtClean="0"/>
            <a:t>Mentoring</a:t>
          </a:r>
          <a:endParaRPr lang="es-ES" dirty="0" smtClean="0"/>
        </a:p>
        <a:p>
          <a:r>
            <a:rPr lang="es-ES" dirty="0" smtClean="0"/>
            <a:t>“</a:t>
          </a:r>
          <a:r>
            <a:rPr lang="es-ES" dirty="0" err="1" smtClean="0"/>
            <a:t>Action</a:t>
          </a:r>
          <a:r>
            <a:rPr lang="es-ES" dirty="0" smtClean="0"/>
            <a:t> </a:t>
          </a:r>
          <a:r>
            <a:rPr lang="es-ES" dirty="0" err="1" smtClean="0"/>
            <a:t>plan”tools</a:t>
          </a:r>
          <a:r>
            <a:rPr lang="es-ES" dirty="0" smtClean="0"/>
            <a:t> &amp; </a:t>
          </a:r>
          <a:r>
            <a:rPr lang="es-ES" dirty="0" err="1" smtClean="0"/>
            <a:t>practices</a:t>
          </a:r>
          <a:endParaRPr lang="es-ES" dirty="0"/>
        </a:p>
      </dgm:t>
    </dgm:pt>
    <dgm:pt modelId="{16E15FC8-3645-41BB-9204-6A7096D5F9F0}" type="parTrans" cxnId="{BB3336BA-95EC-4C8E-A19B-D6D721C4D392}">
      <dgm:prSet/>
      <dgm:spPr/>
      <dgm:t>
        <a:bodyPr/>
        <a:lstStyle/>
        <a:p>
          <a:endParaRPr lang="es-ES"/>
        </a:p>
      </dgm:t>
    </dgm:pt>
    <dgm:pt modelId="{D91D94F8-BE33-4236-805D-187FCFA528FE}" type="sibTrans" cxnId="{BB3336BA-95EC-4C8E-A19B-D6D721C4D392}">
      <dgm:prSet/>
      <dgm:spPr/>
      <dgm:t>
        <a:bodyPr/>
        <a:lstStyle/>
        <a:p>
          <a:endParaRPr lang="es-ES"/>
        </a:p>
      </dgm:t>
    </dgm:pt>
    <dgm:pt modelId="{658414C8-0485-43FC-8D4B-706D7BCFDE9C}">
      <dgm:prSet phldrT="[Texto]"/>
      <dgm:spPr/>
      <dgm:t>
        <a:bodyPr/>
        <a:lstStyle/>
        <a:p>
          <a:r>
            <a:rPr lang="es-ES" dirty="0" smtClean="0"/>
            <a:t>Social </a:t>
          </a:r>
          <a:r>
            <a:rPr lang="es-ES" dirty="0" err="1" smtClean="0"/>
            <a:t>Responsibility</a:t>
          </a:r>
          <a:r>
            <a:rPr lang="es-ES" dirty="0" smtClean="0"/>
            <a:t> </a:t>
          </a:r>
          <a:r>
            <a:rPr lang="es-ES" dirty="0" err="1" smtClean="0"/>
            <a:t>Facilitator</a:t>
          </a:r>
          <a:endParaRPr lang="es-ES" dirty="0"/>
        </a:p>
      </dgm:t>
    </dgm:pt>
    <dgm:pt modelId="{84AE913D-4851-4FA8-ACD5-9525037D86FE}" type="parTrans" cxnId="{71CB810A-4A1E-4667-841A-2BC7FAAB4B85}">
      <dgm:prSet/>
      <dgm:spPr/>
      <dgm:t>
        <a:bodyPr/>
        <a:lstStyle/>
        <a:p>
          <a:endParaRPr lang="es-ES"/>
        </a:p>
      </dgm:t>
    </dgm:pt>
    <dgm:pt modelId="{8B820615-C87E-40B9-9C7D-E9A9F69DDA87}" type="sibTrans" cxnId="{71CB810A-4A1E-4667-841A-2BC7FAAB4B85}">
      <dgm:prSet/>
      <dgm:spPr/>
      <dgm:t>
        <a:bodyPr/>
        <a:lstStyle/>
        <a:p>
          <a:endParaRPr lang="es-ES"/>
        </a:p>
      </dgm:t>
    </dgm:pt>
    <dgm:pt modelId="{1F815DC1-7617-4DB4-A7A0-9BCE41F6DF68}">
      <dgm:prSet phldrT="[Texto]"/>
      <dgm:spPr/>
      <dgm:t>
        <a:bodyPr/>
        <a:lstStyle/>
        <a:p>
          <a:r>
            <a:rPr lang="es-ES" dirty="0" smtClean="0"/>
            <a:t>Coaching</a:t>
          </a:r>
          <a:endParaRPr lang="es-ES" dirty="0"/>
        </a:p>
      </dgm:t>
    </dgm:pt>
    <dgm:pt modelId="{A03087D8-2B40-4008-BC16-15BA5CCF2FE1}" type="parTrans" cxnId="{90BF7B74-0E2E-4A03-B789-CD27C60FA13F}">
      <dgm:prSet/>
      <dgm:spPr/>
      <dgm:t>
        <a:bodyPr/>
        <a:lstStyle/>
        <a:p>
          <a:endParaRPr lang="es-ES"/>
        </a:p>
      </dgm:t>
    </dgm:pt>
    <dgm:pt modelId="{967E5249-42A0-43B2-B26A-E2B754B6F9BA}" type="sibTrans" cxnId="{90BF7B74-0E2E-4A03-B789-CD27C60FA13F}">
      <dgm:prSet/>
      <dgm:spPr/>
      <dgm:t>
        <a:bodyPr/>
        <a:lstStyle/>
        <a:p>
          <a:endParaRPr lang="es-ES"/>
        </a:p>
      </dgm:t>
    </dgm:pt>
    <dgm:pt modelId="{65127028-0C5D-464E-83C1-030A80392044}">
      <dgm:prSet phldrT="[Texto]" custT="1"/>
      <dgm:spPr/>
      <dgm:t>
        <a:bodyPr/>
        <a:lstStyle/>
        <a:p>
          <a:r>
            <a:rPr lang="es-ES" sz="800" dirty="0" smtClean="0"/>
            <a:t>Social </a:t>
          </a:r>
          <a:r>
            <a:rPr lang="es-ES" sz="800" dirty="0" err="1" smtClean="0"/>
            <a:t>Responsability</a:t>
          </a:r>
          <a:r>
            <a:rPr lang="es-ES" sz="800" dirty="0" smtClean="0"/>
            <a:t> </a:t>
          </a:r>
          <a:r>
            <a:rPr lang="es-ES" sz="800" dirty="0" err="1" smtClean="0"/>
            <a:t>Facilitator</a:t>
          </a:r>
          <a:endParaRPr lang="es-ES" sz="800" dirty="0"/>
        </a:p>
      </dgm:t>
    </dgm:pt>
    <dgm:pt modelId="{27E86DFC-63F8-4AB6-BCDB-D276D66A4069}" type="parTrans" cxnId="{F746240E-0F76-41EF-BF00-BCF086A52D14}">
      <dgm:prSet/>
      <dgm:spPr/>
      <dgm:t>
        <a:bodyPr/>
        <a:lstStyle/>
        <a:p>
          <a:endParaRPr lang="es-ES"/>
        </a:p>
      </dgm:t>
    </dgm:pt>
    <dgm:pt modelId="{1F7653C3-6E63-44E4-8D21-EC27F3294A5A}" type="sibTrans" cxnId="{F746240E-0F76-41EF-BF00-BCF086A52D14}">
      <dgm:prSet/>
      <dgm:spPr/>
      <dgm:t>
        <a:bodyPr/>
        <a:lstStyle/>
        <a:p>
          <a:endParaRPr lang="es-ES"/>
        </a:p>
      </dgm:t>
    </dgm:pt>
    <dgm:pt modelId="{1A424A30-04AF-4E5F-AFA3-C4A074F713A4}">
      <dgm:prSet phldrT="[Texto]"/>
      <dgm:spPr/>
      <dgm:t>
        <a:bodyPr/>
        <a:lstStyle/>
        <a:p>
          <a:r>
            <a:rPr lang="es-ES" dirty="0" err="1" smtClean="0"/>
            <a:t>Collaborative</a:t>
          </a:r>
          <a:r>
            <a:rPr lang="es-ES" dirty="0" smtClean="0"/>
            <a:t> </a:t>
          </a:r>
          <a:r>
            <a:rPr lang="es-ES" dirty="0" err="1" smtClean="0"/>
            <a:t>communities</a:t>
          </a:r>
          <a:endParaRPr lang="es-ES" dirty="0"/>
        </a:p>
      </dgm:t>
    </dgm:pt>
    <dgm:pt modelId="{41CB0889-AC91-47CC-8191-A3A8A9547ADB}" type="parTrans" cxnId="{79D865CB-E2AE-4CE1-8754-7B6EB2667280}">
      <dgm:prSet/>
      <dgm:spPr/>
      <dgm:t>
        <a:bodyPr/>
        <a:lstStyle/>
        <a:p>
          <a:endParaRPr lang="es-ES"/>
        </a:p>
      </dgm:t>
    </dgm:pt>
    <dgm:pt modelId="{EDEDEE59-8AFC-4F35-94ED-8A34C8D1566D}" type="sibTrans" cxnId="{79D865CB-E2AE-4CE1-8754-7B6EB2667280}">
      <dgm:prSet/>
      <dgm:spPr/>
      <dgm:t>
        <a:bodyPr/>
        <a:lstStyle/>
        <a:p>
          <a:endParaRPr lang="es-ES"/>
        </a:p>
      </dgm:t>
    </dgm:pt>
    <dgm:pt modelId="{9FA7F682-2E04-49D2-BF16-EA301B5E1A5B}">
      <dgm:prSet phldrT="[Texto]"/>
      <dgm:spPr/>
      <dgm:t>
        <a:bodyPr/>
        <a:lstStyle/>
        <a:p>
          <a:r>
            <a:rPr lang="es-ES" dirty="0" smtClean="0"/>
            <a:t>Professional </a:t>
          </a:r>
          <a:r>
            <a:rPr lang="es-ES" dirty="0" err="1" smtClean="0"/>
            <a:t>consultant</a:t>
          </a:r>
          <a:endParaRPr lang="es-ES" dirty="0"/>
        </a:p>
      </dgm:t>
    </dgm:pt>
    <dgm:pt modelId="{45892999-49CB-48F5-83A5-28B58B08444C}" type="parTrans" cxnId="{045D17F2-64FB-4F3F-BA5E-9F2DA9A8C657}">
      <dgm:prSet/>
      <dgm:spPr/>
      <dgm:t>
        <a:bodyPr/>
        <a:lstStyle/>
        <a:p>
          <a:endParaRPr lang="es-ES"/>
        </a:p>
      </dgm:t>
    </dgm:pt>
    <dgm:pt modelId="{D29861AD-4B8C-4A2E-A8C8-E296E3930444}" type="sibTrans" cxnId="{045D17F2-64FB-4F3F-BA5E-9F2DA9A8C657}">
      <dgm:prSet/>
      <dgm:spPr/>
      <dgm:t>
        <a:bodyPr/>
        <a:lstStyle/>
        <a:p>
          <a:endParaRPr lang="es-ES"/>
        </a:p>
      </dgm:t>
    </dgm:pt>
    <dgm:pt modelId="{8BAB6A35-C331-4480-A000-3FA5C9669ABD}" type="pres">
      <dgm:prSet presAssocID="{8E0562A4-7D54-413C-933D-AA84020C7156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176C104-5420-41F8-938E-0A17AB901925}" type="pres">
      <dgm:prSet presAssocID="{8E0562A4-7D54-413C-933D-AA84020C7156}" presName="cycle" presStyleCnt="0"/>
      <dgm:spPr/>
    </dgm:pt>
    <dgm:pt modelId="{78D4D2DE-3777-45F7-B81E-F1D63A191974}" type="pres">
      <dgm:prSet presAssocID="{8E0562A4-7D54-413C-933D-AA84020C7156}" presName="centerShape" presStyleCnt="0"/>
      <dgm:spPr/>
    </dgm:pt>
    <dgm:pt modelId="{0B40A907-C358-426F-8F28-228770964597}" type="pres">
      <dgm:prSet presAssocID="{8E0562A4-7D54-413C-933D-AA84020C7156}" presName="connSite" presStyleLbl="node1" presStyleIdx="0" presStyleCnt="7"/>
      <dgm:spPr/>
    </dgm:pt>
    <dgm:pt modelId="{020ADC4B-A688-4F8B-8335-B1DB5DB2A1E0}" type="pres">
      <dgm:prSet presAssocID="{8E0562A4-7D54-413C-933D-AA84020C7156}" presName="visible" presStyleLbl="node1" presStyleIdx="0" presStyleCnt="7" custScaleX="162954" custScaleY="71688" custLinFactNeighborX="21422" custLinFactNeighborY="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355BBD1-0A3D-443A-A1B0-A22B2DACA80B}" type="pres">
      <dgm:prSet presAssocID="{E3DD7414-C6E0-4B0D-8542-AB13C78C5FED}" presName="Name25" presStyleLbl="parChTrans1D1" presStyleIdx="0" presStyleCnt="6"/>
      <dgm:spPr/>
      <dgm:t>
        <a:bodyPr/>
        <a:lstStyle/>
        <a:p>
          <a:endParaRPr lang="en-US"/>
        </a:p>
      </dgm:t>
    </dgm:pt>
    <dgm:pt modelId="{3539CCB7-27B5-44C1-AE90-59CA423413BB}" type="pres">
      <dgm:prSet presAssocID="{E96EAC25-80B6-439E-85EB-9110CDF0DC11}" presName="node" presStyleCnt="0"/>
      <dgm:spPr/>
    </dgm:pt>
    <dgm:pt modelId="{B33EF395-937D-482C-9C4E-5AC9685AE544}" type="pres">
      <dgm:prSet presAssocID="{E96EAC25-80B6-439E-85EB-9110CDF0DC11}" presName="parentNode" presStyleLbl="node1" presStyleIdx="1" presStyleCnt="7" custLinFactX="24435" custLinFactNeighborX="1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A4CB69-6EA9-4A0C-9A83-28F6E8E6366F}" type="pres">
      <dgm:prSet presAssocID="{E96EAC25-80B6-439E-85EB-9110CDF0DC11}" presName="childNod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5CE39B-E7B2-419D-9BC9-0FF917AD7C1B}" type="pres">
      <dgm:prSet presAssocID="{16E15FC8-3645-41BB-9204-6A7096D5F9F0}" presName="Name25" presStyleLbl="parChTrans1D1" presStyleIdx="1" presStyleCnt="6"/>
      <dgm:spPr/>
      <dgm:t>
        <a:bodyPr/>
        <a:lstStyle/>
        <a:p>
          <a:endParaRPr lang="en-US"/>
        </a:p>
      </dgm:t>
    </dgm:pt>
    <dgm:pt modelId="{79345F19-F730-494E-9905-575FB46356EA}" type="pres">
      <dgm:prSet presAssocID="{D8198FDA-6ABF-4948-A4DD-4DDEF6CCB456}" presName="node" presStyleCnt="0"/>
      <dgm:spPr/>
    </dgm:pt>
    <dgm:pt modelId="{6975993A-89DE-4A81-9506-81FFB5C994A4}" type="pres">
      <dgm:prSet presAssocID="{D8198FDA-6ABF-4948-A4DD-4DDEF6CCB456}" presName="parentNode" presStyleLbl="node1" presStyleIdx="2" presStyleCnt="7" custLinFactX="24435" custLinFactNeighborX="1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71D0C5-16AB-4EC6-A78D-56AB97310128}" type="pres">
      <dgm:prSet presAssocID="{D8198FDA-6ABF-4948-A4DD-4DDEF6CCB456}" presName="childNod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9F2963F-5CA7-4409-A7D8-D22C83FBC87E}" type="pres">
      <dgm:prSet presAssocID="{84AE913D-4851-4FA8-ACD5-9525037D86FE}" presName="Name25" presStyleLbl="parChTrans1D1" presStyleIdx="2" presStyleCnt="6"/>
      <dgm:spPr/>
      <dgm:t>
        <a:bodyPr/>
        <a:lstStyle/>
        <a:p>
          <a:endParaRPr lang="en-US"/>
        </a:p>
      </dgm:t>
    </dgm:pt>
    <dgm:pt modelId="{8BEC6531-9924-42B1-9166-F0DA3B9CB51F}" type="pres">
      <dgm:prSet presAssocID="{658414C8-0485-43FC-8D4B-706D7BCFDE9C}" presName="node" presStyleCnt="0"/>
      <dgm:spPr/>
    </dgm:pt>
    <dgm:pt modelId="{07630FF2-F4E9-4A50-AA74-8005E0301F30}" type="pres">
      <dgm:prSet presAssocID="{658414C8-0485-43FC-8D4B-706D7BCFDE9C}" presName="parentNode" presStyleLbl="node1" presStyleIdx="3" presStyleCnt="7" custLinFactX="16100" custLinFactNeighborX="1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0A06C1-800D-440C-9E97-00D8E33A8F59}" type="pres">
      <dgm:prSet presAssocID="{658414C8-0485-43FC-8D4B-706D7BCFDE9C}" presName="childNod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65CD7E-7C32-4074-B2A5-762AED08CD37}" type="pres">
      <dgm:prSet presAssocID="{A03087D8-2B40-4008-BC16-15BA5CCF2FE1}" presName="Name25" presStyleLbl="parChTrans1D1" presStyleIdx="3" presStyleCnt="6"/>
      <dgm:spPr/>
      <dgm:t>
        <a:bodyPr/>
        <a:lstStyle/>
        <a:p>
          <a:endParaRPr lang="en-US"/>
        </a:p>
      </dgm:t>
    </dgm:pt>
    <dgm:pt modelId="{83C393B9-5CE0-452F-9685-0473E216F1E9}" type="pres">
      <dgm:prSet presAssocID="{1F815DC1-7617-4DB4-A7A0-9BCE41F6DF68}" presName="node" presStyleCnt="0"/>
      <dgm:spPr/>
    </dgm:pt>
    <dgm:pt modelId="{5A0D3267-2116-4517-B602-33DBE6F175F5}" type="pres">
      <dgm:prSet presAssocID="{1F815DC1-7617-4DB4-A7A0-9BCE41F6DF68}" presName="parentNode" presStyleLbl="node1" presStyleIdx="4" presStyleCnt="7" custLinFactX="16100" custLinFactNeighborX="1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694320-4028-4E9C-9F88-5DC6874F5B1E}" type="pres">
      <dgm:prSet presAssocID="{1F815DC1-7617-4DB4-A7A0-9BCE41F6DF68}" presName="childNod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61381F-E349-4B74-8AE4-AEF3081FD694}" type="pres">
      <dgm:prSet presAssocID="{41CB0889-AC91-47CC-8191-A3A8A9547ADB}" presName="Name25" presStyleLbl="parChTrans1D1" presStyleIdx="4" presStyleCnt="6"/>
      <dgm:spPr/>
      <dgm:t>
        <a:bodyPr/>
        <a:lstStyle/>
        <a:p>
          <a:endParaRPr lang="es-ES"/>
        </a:p>
      </dgm:t>
    </dgm:pt>
    <dgm:pt modelId="{743EC61A-2084-4B1D-B1E8-244562A6D057}" type="pres">
      <dgm:prSet presAssocID="{1A424A30-04AF-4E5F-AFA3-C4A074F713A4}" presName="node" presStyleCnt="0"/>
      <dgm:spPr/>
    </dgm:pt>
    <dgm:pt modelId="{35B91F61-8A52-4672-B477-B14BC3D0F467}" type="pres">
      <dgm:prSet presAssocID="{1A424A30-04AF-4E5F-AFA3-C4A074F713A4}" presName="parentNode" presStyleLbl="node1" presStyleIdx="5" presStyleCnt="7" custLinFactX="16100" custLinFactNeighborX="10000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BCA22AA-FD7C-4F49-B426-1974D772678C}" type="pres">
      <dgm:prSet presAssocID="{1A424A30-04AF-4E5F-AFA3-C4A074F713A4}" presName="childNod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B1E041C-A186-42C7-8DC6-5606D08CC705}" type="pres">
      <dgm:prSet presAssocID="{45892999-49CB-48F5-83A5-28B58B08444C}" presName="Name25" presStyleLbl="parChTrans1D1" presStyleIdx="5" presStyleCnt="6"/>
      <dgm:spPr/>
      <dgm:t>
        <a:bodyPr/>
        <a:lstStyle/>
        <a:p>
          <a:endParaRPr lang="es-ES"/>
        </a:p>
      </dgm:t>
    </dgm:pt>
    <dgm:pt modelId="{9385E7D0-77C3-4B77-8D87-63ABC4CF075B}" type="pres">
      <dgm:prSet presAssocID="{9FA7F682-2E04-49D2-BF16-EA301B5E1A5B}" presName="node" presStyleCnt="0"/>
      <dgm:spPr/>
    </dgm:pt>
    <dgm:pt modelId="{FD12B07F-B88E-404D-BA7E-798485D1990C}" type="pres">
      <dgm:prSet presAssocID="{9FA7F682-2E04-49D2-BF16-EA301B5E1A5B}" presName="parentNode" presStyleLbl="node1" presStyleIdx="6" presStyleCnt="7" custLinFactX="16100" custLinFactNeighborX="10000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B0FD8D5-BE9C-455A-91AF-F290000BB086}" type="pres">
      <dgm:prSet presAssocID="{9FA7F682-2E04-49D2-BF16-EA301B5E1A5B}" presName="childNode" presStyleLbl="revTx" presStyleIdx="0" presStyleCnt="1">
        <dgm:presLayoutVars>
          <dgm:bulletEnabled val="1"/>
        </dgm:presLayoutVars>
      </dgm:prSet>
      <dgm:spPr/>
    </dgm:pt>
  </dgm:ptLst>
  <dgm:cxnLst>
    <dgm:cxn modelId="{79D865CB-E2AE-4CE1-8754-7B6EB2667280}" srcId="{8E0562A4-7D54-413C-933D-AA84020C7156}" destId="{1A424A30-04AF-4E5F-AFA3-C4A074F713A4}" srcOrd="4" destOrd="0" parTransId="{41CB0889-AC91-47CC-8191-A3A8A9547ADB}" sibTransId="{EDEDEE59-8AFC-4F35-94ED-8A34C8D1566D}"/>
    <dgm:cxn modelId="{9BF81820-26C7-4948-8361-8EEE9CAABFEE}" type="presOf" srcId="{E96EAC25-80B6-439E-85EB-9110CDF0DC11}" destId="{B33EF395-937D-482C-9C4E-5AC9685AE544}" srcOrd="0" destOrd="0" presId="urn:microsoft.com/office/officeart/2005/8/layout/radial2"/>
    <dgm:cxn modelId="{C0599DAD-3B76-40F3-976F-1FB4FCD32C51}" type="presOf" srcId="{84AE913D-4851-4FA8-ACD5-9525037D86FE}" destId="{39F2963F-5CA7-4409-A7D8-D22C83FBC87E}" srcOrd="0" destOrd="0" presId="urn:microsoft.com/office/officeart/2005/8/layout/radial2"/>
    <dgm:cxn modelId="{71CB810A-4A1E-4667-841A-2BC7FAAB4B85}" srcId="{8E0562A4-7D54-413C-933D-AA84020C7156}" destId="{658414C8-0485-43FC-8D4B-706D7BCFDE9C}" srcOrd="2" destOrd="0" parTransId="{84AE913D-4851-4FA8-ACD5-9525037D86FE}" sibTransId="{8B820615-C87E-40B9-9C7D-E9A9F69DDA87}"/>
    <dgm:cxn modelId="{6E46D86E-E7F7-495A-83AC-4100E868B684}" type="presOf" srcId="{41CB0889-AC91-47CC-8191-A3A8A9547ADB}" destId="{B961381F-E349-4B74-8AE4-AEF3081FD694}" srcOrd="0" destOrd="0" presId="urn:microsoft.com/office/officeart/2005/8/layout/radial2"/>
    <dgm:cxn modelId="{BB3336BA-95EC-4C8E-A19B-D6D721C4D392}" srcId="{8E0562A4-7D54-413C-933D-AA84020C7156}" destId="{D8198FDA-6ABF-4948-A4DD-4DDEF6CCB456}" srcOrd="1" destOrd="0" parTransId="{16E15FC8-3645-41BB-9204-6A7096D5F9F0}" sibTransId="{D91D94F8-BE33-4236-805D-187FCFA528FE}"/>
    <dgm:cxn modelId="{09952DF0-1A0F-4D95-A125-CCA103B7EAE2}" type="presOf" srcId="{E3DD7414-C6E0-4B0D-8542-AB13C78C5FED}" destId="{D355BBD1-0A3D-443A-A1B0-A22B2DACA80B}" srcOrd="0" destOrd="0" presId="urn:microsoft.com/office/officeart/2005/8/layout/radial2"/>
    <dgm:cxn modelId="{F0F7E8AA-83DC-4D32-809A-1A87AAD6CD13}" srcId="{8E0562A4-7D54-413C-933D-AA84020C7156}" destId="{E96EAC25-80B6-439E-85EB-9110CDF0DC11}" srcOrd="0" destOrd="0" parTransId="{E3DD7414-C6E0-4B0D-8542-AB13C78C5FED}" sibTransId="{39003C6F-CDDF-4B25-8CCC-A1979533C2E0}"/>
    <dgm:cxn modelId="{CBE9496C-015E-449F-A17B-BFACAFA48276}" type="presOf" srcId="{A03087D8-2B40-4008-BC16-15BA5CCF2FE1}" destId="{CD65CD7E-7C32-4074-B2A5-762AED08CD37}" srcOrd="0" destOrd="0" presId="urn:microsoft.com/office/officeart/2005/8/layout/radial2"/>
    <dgm:cxn modelId="{B8C44F45-F5D4-4AED-BE8C-781FF3A8D5D8}" type="presOf" srcId="{8D07832B-8D27-4F77-852A-75B7F7F93B73}" destId="{46A4CB69-6EA9-4A0C-9A83-28F6E8E6366F}" srcOrd="0" destOrd="0" presId="urn:microsoft.com/office/officeart/2005/8/layout/radial2"/>
    <dgm:cxn modelId="{1901EDAB-D45C-4E5B-B1BD-077B8A23EEFC}" srcId="{E96EAC25-80B6-439E-85EB-9110CDF0DC11}" destId="{8D07832B-8D27-4F77-852A-75B7F7F93B73}" srcOrd="0" destOrd="0" parTransId="{899D38EC-18F1-42B9-82BE-B4E7E44EF954}" sibTransId="{C0FDFA97-C805-4116-ADEA-AC4E32A657E2}"/>
    <dgm:cxn modelId="{F31A1ADC-AEE8-487B-90BE-20F5484671D4}" type="presOf" srcId="{16E15FC8-3645-41BB-9204-6A7096D5F9F0}" destId="{9F5CE39B-E7B2-419D-9BC9-0FF917AD7C1B}" srcOrd="0" destOrd="0" presId="urn:microsoft.com/office/officeart/2005/8/layout/radial2"/>
    <dgm:cxn modelId="{0DF8E1E0-31FA-44AC-B45E-AD7B9B9C8480}" type="presOf" srcId="{8E0562A4-7D54-413C-933D-AA84020C7156}" destId="{8BAB6A35-C331-4480-A000-3FA5C9669ABD}" srcOrd="0" destOrd="0" presId="urn:microsoft.com/office/officeart/2005/8/layout/radial2"/>
    <dgm:cxn modelId="{045D17F2-64FB-4F3F-BA5E-9F2DA9A8C657}" srcId="{8E0562A4-7D54-413C-933D-AA84020C7156}" destId="{9FA7F682-2E04-49D2-BF16-EA301B5E1A5B}" srcOrd="5" destOrd="0" parTransId="{45892999-49CB-48F5-83A5-28B58B08444C}" sibTransId="{D29861AD-4B8C-4A2E-A8C8-E296E3930444}"/>
    <dgm:cxn modelId="{2288B901-FAA4-4D92-A56A-4CE7D3190405}" type="presOf" srcId="{1F815DC1-7617-4DB4-A7A0-9BCE41F6DF68}" destId="{5A0D3267-2116-4517-B602-33DBE6F175F5}" srcOrd="0" destOrd="0" presId="urn:microsoft.com/office/officeart/2005/8/layout/radial2"/>
    <dgm:cxn modelId="{9C6B033C-D5D5-4E68-A5FD-ED044020DD7E}" type="presOf" srcId="{658414C8-0485-43FC-8D4B-706D7BCFDE9C}" destId="{07630FF2-F4E9-4A50-AA74-8005E0301F30}" srcOrd="0" destOrd="0" presId="urn:microsoft.com/office/officeart/2005/8/layout/radial2"/>
    <dgm:cxn modelId="{DD90709E-0511-4D35-9736-3D48789220A4}" type="presOf" srcId="{9FA7F682-2E04-49D2-BF16-EA301B5E1A5B}" destId="{FD12B07F-B88E-404D-BA7E-798485D1990C}" srcOrd="0" destOrd="0" presId="urn:microsoft.com/office/officeart/2005/8/layout/radial2"/>
    <dgm:cxn modelId="{F746240E-0F76-41EF-BF00-BCF086A52D14}" srcId="{E96EAC25-80B6-439E-85EB-9110CDF0DC11}" destId="{65127028-0C5D-464E-83C1-030A80392044}" srcOrd="1" destOrd="0" parTransId="{27E86DFC-63F8-4AB6-BCDB-D276D66A4069}" sibTransId="{1F7653C3-6E63-44E4-8D21-EC27F3294A5A}"/>
    <dgm:cxn modelId="{2581E4D3-7BF8-4EC4-BD8B-0EC6A2AC2735}" type="presOf" srcId="{45892999-49CB-48F5-83A5-28B58B08444C}" destId="{0B1E041C-A186-42C7-8DC6-5606D08CC705}" srcOrd="0" destOrd="0" presId="urn:microsoft.com/office/officeart/2005/8/layout/radial2"/>
    <dgm:cxn modelId="{90BF7B74-0E2E-4A03-B789-CD27C60FA13F}" srcId="{8E0562A4-7D54-413C-933D-AA84020C7156}" destId="{1F815DC1-7617-4DB4-A7A0-9BCE41F6DF68}" srcOrd="3" destOrd="0" parTransId="{A03087D8-2B40-4008-BC16-15BA5CCF2FE1}" sibTransId="{967E5249-42A0-43B2-B26A-E2B754B6F9BA}"/>
    <dgm:cxn modelId="{ABE4313E-7CC4-4AE1-879E-9D4B0A5AB770}" type="presOf" srcId="{1A424A30-04AF-4E5F-AFA3-C4A074F713A4}" destId="{35B91F61-8A52-4672-B477-B14BC3D0F467}" srcOrd="0" destOrd="0" presId="urn:microsoft.com/office/officeart/2005/8/layout/radial2"/>
    <dgm:cxn modelId="{2186576F-3327-4067-8A9F-ABF87D25FA70}" type="presOf" srcId="{D8198FDA-6ABF-4948-A4DD-4DDEF6CCB456}" destId="{6975993A-89DE-4A81-9506-81FFB5C994A4}" srcOrd="0" destOrd="0" presId="urn:microsoft.com/office/officeart/2005/8/layout/radial2"/>
    <dgm:cxn modelId="{01E1E6E8-A0A9-4810-A0DB-3433EF4C05B8}" type="presOf" srcId="{65127028-0C5D-464E-83C1-030A80392044}" destId="{46A4CB69-6EA9-4A0C-9A83-28F6E8E6366F}" srcOrd="0" destOrd="1" presId="urn:microsoft.com/office/officeart/2005/8/layout/radial2"/>
    <dgm:cxn modelId="{48B89078-600C-42C2-A767-519C4D91E576}" type="presParOf" srcId="{8BAB6A35-C331-4480-A000-3FA5C9669ABD}" destId="{2176C104-5420-41F8-938E-0A17AB901925}" srcOrd="0" destOrd="0" presId="urn:microsoft.com/office/officeart/2005/8/layout/radial2"/>
    <dgm:cxn modelId="{628D3896-EA30-418D-9C24-85ECE481A07B}" type="presParOf" srcId="{2176C104-5420-41F8-938E-0A17AB901925}" destId="{78D4D2DE-3777-45F7-B81E-F1D63A191974}" srcOrd="0" destOrd="0" presId="urn:microsoft.com/office/officeart/2005/8/layout/radial2"/>
    <dgm:cxn modelId="{181A166B-AB93-4F67-92E8-325BC4DE5116}" type="presParOf" srcId="{78D4D2DE-3777-45F7-B81E-F1D63A191974}" destId="{0B40A907-C358-426F-8F28-228770964597}" srcOrd="0" destOrd="0" presId="urn:microsoft.com/office/officeart/2005/8/layout/radial2"/>
    <dgm:cxn modelId="{CD8751EA-17B9-481A-B58E-A3A296355C46}" type="presParOf" srcId="{78D4D2DE-3777-45F7-B81E-F1D63A191974}" destId="{020ADC4B-A688-4F8B-8335-B1DB5DB2A1E0}" srcOrd="1" destOrd="0" presId="urn:microsoft.com/office/officeart/2005/8/layout/radial2"/>
    <dgm:cxn modelId="{4A15A4EF-9579-4BAA-A617-BD5B14EDB213}" type="presParOf" srcId="{2176C104-5420-41F8-938E-0A17AB901925}" destId="{D355BBD1-0A3D-443A-A1B0-A22B2DACA80B}" srcOrd="1" destOrd="0" presId="urn:microsoft.com/office/officeart/2005/8/layout/radial2"/>
    <dgm:cxn modelId="{20D9F79B-F408-4A95-AB6F-4132E1DBC7B3}" type="presParOf" srcId="{2176C104-5420-41F8-938E-0A17AB901925}" destId="{3539CCB7-27B5-44C1-AE90-59CA423413BB}" srcOrd="2" destOrd="0" presId="urn:microsoft.com/office/officeart/2005/8/layout/radial2"/>
    <dgm:cxn modelId="{0F27E46C-CCB8-4394-B5BD-1E5780C10973}" type="presParOf" srcId="{3539CCB7-27B5-44C1-AE90-59CA423413BB}" destId="{B33EF395-937D-482C-9C4E-5AC9685AE544}" srcOrd="0" destOrd="0" presId="urn:microsoft.com/office/officeart/2005/8/layout/radial2"/>
    <dgm:cxn modelId="{4DA0BBF1-C6E5-453D-B9F8-4F36170AAB66}" type="presParOf" srcId="{3539CCB7-27B5-44C1-AE90-59CA423413BB}" destId="{46A4CB69-6EA9-4A0C-9A83-28F6E8E6366F}" srcOrd="1" destOrd="0" presId="urn:microsoft.com/office/officeart/2005/8/layout/radial2"/>
    <dgm:cxn modelId="{DFE1EE92-80E2-4CC6-8A77-9AAE1E40419C}" type="presParOf" srcId="{2176C104-5420-41F8-938E-0A17AB901925}" destId="{9F5CE39B-E7B2-419D-9BC9-0FF917AD7C1B}" srcOrd="3" destOrd="0" presId="urn:microsoft.com/office/officeart/2005/8/layout/radial2"/>
    <dgm:cxn modelId="{71351C38-4AF8-4A5D-B714-ADF7372DA183}" type="presParOf" srcId="{2176C104-5420-41F8-938E-0A17AB901925}" destId="{79345F19-F730-494E-9905-575FB46356EA}" srcOrd="4" destOrd="0" presId="urn:microsoft.com/office/officeart/2005/8/layout/radial2"/>
    <dgm:cxn modelId="{E2199210-A9AE-49A2-ACF5-A310B4A36E39}" type="presParOf" srcId="{79345F19-F730-494E-9905-575FB46356EA}" destId="{6975993A-89DE-4A81-9506-81FFB5C994A4}" srcOrd="0" destOrd="0" presId="urn:microsoft.com/office/officeart/2005/8/layout/radial2"/>
    <dgm:cxn modelId="{D838A19B-D4BE-46C8-AF22-9C7F5A057C6D}" type="presParOf" srcId="{79345F19-F730-494E-9905-575FB46356EA}" destId="{0C71D0C5-16AB-4EC6-A78D-56AB97310128}" srcOrd="1" destOrd="0" presId="urn:microsoft.com/office/officeart/2005/8/layout/radial2"/>
    <dgm:cxn modelId="{A1C627FD-4710-4DE7-A990-A5BA59451D38}" type="presParOf" srcId="{2176C104-5420-41F8-938E-0A17AB901925}" destId="{39F2963F-5CA7-4409-A7D8-D22C83FBC87E}" srcOrd="5" destOrd="0" presId="urn:microsoft.com/office/officeart/2005/8/layout/radial2"/>
    <dgm:cxn modelId="{4ADB6588-983C-46A9-8E8C-243EA0B5760C}" type="presParOf" srcId="{2176C104-5420-41F8-938E-0A17AB901925}" destId="{8BEC6531-9924-42B1-9166-F0DA3B9CB51F}" srcOrd="6" destOrd="0" presId="urn:microsoft.com/office/officeart/2005/8/layout/radial2"/>
    <dgm:cxn modelId="{A18FCD44-6874-4900-8EE5-204B6B46C24F}" type="presParOf" srcId="{8BEC6531-9924-42B1-9166-F0DA3B9CB51F}" destId="{07630FF2-F4E9-4A50-AA74-8005E0301F30}" srcOrd="0" destOrd="0" presId="urn:microsoft.com/office/officeart/2005/8/layout/radial2"/>
    <dgm:cxn modelId="{CEE0F7C5-33FA-470D-8664-9E85565C9E98}" type="presParOf" srcId="{8BEC6531-9924-42B1-9166-F0DA3B9CB51F}" destId="{4F0A06C1-800D-440C-9E97-00D8E33A8F59}" srcOrd="1" destOrd="0" presId="urn:microsoft.com/office/officeart/2005/8/layout/radial2"/>
    <dgm:cxn modelId="{4EA3A935-D522-4902-98B8-DD75BD609717}" type="presParOf" srcId="{2176C104-5420-41F8-938E-0A17AB901925}" destId="{CD65CD7E-7C32-4074-B2A5-762AED08CD37}" srcOrd="7" destOrd="0" presId="urn:microsoft.com/office/officeart/2005/8/layout/radial2"/>
    <dgm:cxn modelId="{8ED399D4-B8CE-47E9-ADE2-2C0CA6615094}" type="presParOf" srcId="{2176C104-5420-41F8-938E-0A17AB901925}" destId="{83C393B9-5CE0-452F-9685-0473E216F1E9}" srcOrd="8" destOrd="0" presId="urn:microsoft.com/office/officeart/2005/8/layout/radial2"/>
    <dgm:cxn modelId="{A8BD9FA5-F731-4C42-BB04-E688B21DDD20}" type="presParOf" srcId="{83C393B9-5CE0-452F-9685-0473E216F1E9}" destId="{5A0D3267-2116-4517-B602-33DBE6F175F5}" srcOrd="0" destOrd="0" presId="urn:microsoft.com/office/officeart/2005/8/layout/radial2"/>
    <dgm:cxn modelId="{F5CFF68D-C358-476B-9E6F-DA0EC1746482}" type="presParOf" srcId="{83C393B9-5CE0-452F-9685-0473E216F1E9}" destId="{B9694320-4028-4E9C-9F88-5DC6874F5B1E}" srcOrd="1" destOrd="0" presId="urn:microsoft.com/office/officeart/2005/8/layout/radial2"/>
    <dgm:cxn modelId="{CEC1432B-4BA1-4CC8-ABF9-AAB8F4DDD4E6}" type="presParOf" srcId="{2176C104-5420-41F8-938E-0A17AB901925}" destId="{B961381F-E349-4B74-8AE4-AEF3081FD694}" srcOrd="9" destOrd="0" presId="urn:microsoft.com/office/officeart/2005/8/layout/radial2"/>
    <dgm:cxn modelId="{1940087D-3EEE-468B-AFCE-4C8CD1A966C7}" type="presParOf" srcId="{2176C104-5420-41F8-938E-0A17AB901925}" destId="{743EC61A-2084-4B1D-B1E8-244562A6D057}" srcOrd="10" destOrd="0" presId="urn:microsoft.com/office/officeart/2005/8/layout/radial2"/>
    <dgm:cxn modelId="{C496A02D-9CFD-4B1D-886B-B7EE512D5E95}" type="presParOf" srcId="{743EC61A-2084-4B1D-B1E8-244562A6D057}" destId="{35B91F61-8A52-4672-B477-B14BC3D0F467}" srcOrd="0" destOrd="0" presId="urn:microsoft.com/office/officeart/2005/8/layout/radial2"/>
    <dgm:cxn modelId="{B23FAD60-99D0-4F0C-8558-09F68D2223ED}" type="presParOf" srcId="{743EC61A-2084-4B1D-B1E8-244562A6D057}" destId="{8BCA22AA-FD7C-4F49-B426-1974D772678C}" srcOrd="1" destOrd="0" presId="urn:microsoft.com/office/officeart/2005/8/layout/radial2"/>
    <dgm:cxn modelId="{4ED96C7C-B0C8-4023-9862-9BDD1BC2F03C}" type="presParOf" srcId="{2176C104-5420-41F8-938E-0A17AB901925}" destId="{0B1E041C-A186-42C7-8DC6-5606D08CC705}" srcOrd="11" destOrd="0" presId="urn:microsoft.com/office/officeart/2005/8/layout/radial2"/>
    <dgm:cxn modelId="{BDE9D55F-2FD5-45DE-8B51-7A6A92D2F380}" type="presParOf" srcId="{2176C104-5420-41F8-938E-0A17AB901925}" destId="{9385E7D0-77C3-4B77-8D87-63ABC4CF075B}" srcOrd="12" destOrd="0" presId="urn:microsoft.com/office/officeart/2005/8/layout/radial2"/>
    <dgm:cxn modelId="{4EDAA0AE-4E6B-40DF-A312-C17BB1FE818B}" type="presParOf" srcId="{9385E7D0-77C3-4B77-8D87-63ABC4CF075B}" destId="{FD12B07F-B88E-404D-BA7E-798485D1990C}" srcOrd="0" destOrd="0" presId="urn:microsoft.com/office/officeart/2005/8/layout/radial2"/>
    <dgm:cxn modelId="{F7AA93C9-F04F-4E39-9F20-00DB81D315D8}" type="presParOf" srcId="{9385E7D0-77C3-4B77-8D87-63ABC4CF075B}" destId="{7B0FD8D5-BE9C-455A-91AF-F290000BB086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61E3DC-5437-4502-AB9F-EDDE0D1D1877}">
      <dsp:nvSpPr>
        <dsp:cNvPr id="0" name=""/>
        <dsp:cNvSpPr/>
      </dsp:nvSpPr>
      <dsp:spPr>
        <a:xfrm>
          <a:off x="0" y="1219199"/>
          <a:ext cx="6624736" cy="162560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6288A69-8426-4BB2-A77D-FBE3BEEE4C10}">
      <dsp:nvSpPr>
        <dsp:cNvPr id="0" name=""/>
        <dsp:cNvSpPr/>
      </dsp:nvSpPr>
      <dsp:spPr>
        <a:xfrm>
          <a:off x="2620" y="0"/>
          <a:ext cx="1145581" cy="162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err="1" smtClean="0"/>
            <a:t>Survey</a:t>
          </a:r>
          <a:endParaRPr lang="es-ES" sz="1400" kern="1200" dirty="0"/>
        </a:p>
      </dsp:txBody>
      <dsp:txXfrm>
        <a:off x="2620" y="0"/>
        <a:ext cx="1145581" cy="1625600"/>
      </dsp:txXfrm>
    </dsp:sp>
    <dsp:sp modelId="{106E6245-1D44-42FA-A9C6-C77A4CA5C2D6}">
      <dsp:nvSpPr>
        <dsp:cNvPr id="0" name=""/>
        <dsp:cNvSpPr/>
      </dsp:nvSpPr>
      <dsp:spPr>
        <a:xfrm>
          <a:off x="372210" y="1828800"/>
          <a:ext cx="406400" cy="4064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5550214-FA4B-45AB-B198-65A8ABF97593}">
      <dsp:nvSpPr>
        <dsp:cNvPr id="0" name=""/>
        <dsp:cNvSpPr/>
      </dsp:nvSpPr>
      <dsp:spPr>
        <a:xfrm>
          <a:off x="1205480" y="2438399"/>
          <a:ext cx="1145581" cy="162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err="1" smtClean="0"/>
            <a:t>Focus</a:t>
          </a:r>
          <a:r>
            <a:rPr lang="es-ES" sz="1400" kern="1200" dirty="0" smtClean="0"/>
            <a:t> </a:t>
          </a:r>
          <a:r>
            <a:rPr lang="es-ES" sz="1400" kern="1200" dirty="0" err="1" smtClean="0"/>
            <a:t>groups</a:t>
          </a:r>
          <a:endParaRPr lang="es-ES" sz="1400" kern="1200" dirty="0"/>
        </a:p>
      </dsp:txBody>
      <dsp:txXfrm>
        <a:off x="1205480" y="2438399"/>
        <a:ext cx="1145581" cy="1625600"/>
      </dsp:txXfrm>
    </dsp:sp>
    <dsp:sp modelId="{046F12CC-5221-4119-B6F3-523C4CBF09EF}">
      <dsp:nvSpPr>
        <dsp:cNvPr id="0" name=""/>
        <dsp:cNvSpPr/>
      </dsp:nvSpPr>
      <dsp:spPr>
        <a:xfrm>
          <a:off x="1575070" y="1828800"/>
          <a:ext cx="406400" cy="4064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CF9D364-94F5-4BB1-8E1C-E7AE1350819A}">
      <dsp:nvSpPr>
        <dsp:cNvPr id="0" name=""/>
        <dsp:cNvSpPr/>
      </dsp:nvSpPr>
      <dsp:spPr>
        <a:xfrm>
          <a:off x="2408340" y="0"/>
          <a:ext cx="1145581" cy="162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Interviews</a:t>
          </a:r>
          <a:endParaRPr lang="es-ES" sz="1400" kern="1200" dirty="0"/>
        </a:p>
      </dsp:txBody>
      <dsp:txXfrm>
        <a:off x="2408340" y="0"/>
        <a:ext cx="1145581" cy="1625600"/>
      </dsp:txXfrm>
    </dsp:sp>
    <dsp:sp modelId="{2C821E7D-ADBB-4F73-A126-B3F388DD4025}">
      <dsp:nvSpPr>
        <dsp:cNvPr id="0" name=""/>
        <dsp:cNvSpPr/>
      </dsp:nvSpPr>
      <dsp:spPr>
        <a:xfrm>
          <a:off x="2777931" y="1828800"/>
          <a:ext cx="406400" cy="4064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D2F388B-D0F2-494A-97A7-5CE4EA5E9A96}">
      <dsp:nvSpPr>
        <dsp:cNvPr id="0" name=""/>
        <dsp:cNvSpPr/>
      </dsp:nvSpPr>
      <dsp:spPr>
        <a:xfrm>
          <a:off x="3611200" y="2438399"/>
          <a:ext cx="1145581" cy="162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err="1" smtClean="0"/>
            <a:t>National</a:t>
          </a:r>
          <a:r>
            <a:rPr lang="es-ES" sz="1400" kern="1200" dirty="0" smtClean="0"/>
            <a:t> </a:t>
          </a:r>
          <a:r>
            <a:rPr lang="es-ES" sz="1400" kern="1200" dirty="0" err="1" smtClean="0"/>
            <a:t>Reports</a:t>
          </a:r>
          <a:endParaRPr lang="es-ES" sz="1400" kern="1200" dirty="0"/>
        </a:p>
      </dsp:txBody>
      <dsp:txXfrm>
        <a:off x="3611200" y="2438399"/>
        <a:ext cx="1145581" cy="1625600"/>
      </dsp:txXfrm>
    </dsp:sp>
    <dsp:sp modelId="{E1CB9BCD-030D-4EB6-B514-719452336A77}">
      <dsp:nvSpPr>
        <dsp:cNvPr id="0" name=""/>
        <dsp:cNvSpPr/>
      </dsp:nvSpPr>
      <dsp:spPr>
        <a:xfrm>
          <a:off x="3980791" y="1828800"/>
          <a:ext cx="406400" cy="4064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0B35A2F-6E8A-4F3D-9BB1-B951DEC7CDAA}">
      <dsp:nvSpPr>
        <dsp:cNvPr id="0" name=""/>
        <dsp:cNvSpPr/>
      </dsp:nvSpPr>
      <dsp:spPr>
        <a:xfrm>
          <a:off x="4814061" y="0"/>
          <a:ext cx="1145581" cy="162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err="1" smtClean="0"/>
            <a:t>European</a:t>
          </a:r>
          <a:r>
            <a:rPr lang="es-ES" sz="1400" kern="1200" dirty="0" smtClean="0"/>
            <a:t> </a:t>
          </a:r>
          <a:r>
            <a:rPr lang="es-ES" sz="1400" kern="1200" dirty="0" err="1" smtClean="0"/>
            <a:t>Report</a:t>
          </a:r>
          <a:endParaRPr lang="es-ES" sz="1400" kern="1200" dirty="0"/>
        </a:p>
      </dsp:txBody>
      <dsp:txXfrm>
        <a:off x="4814061" y="0"/>
        <a:ext cx="1145581" cy="1625600"/>
      </dsp:txXfrm>
    </dsp:sp>
    <dsp:sp modelId="{F7C253A0-92A5-4466-B2D0-17374C792BDD}">
      <dsp:nvSpPr>
        <dsp:cNvPr id="0" name=""/>
        <dsp:cNvSpPr/>
      </dsp:nvSpPr>
      <dsp:spPr>
        <a:xfrm>
          <a:off x="5183651" y="1828800"/>
          <a:ext cx="406400" cy="4064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A3D7B9-928D-43B7-AD41-536DC96DEEB0}">
      <dsp:nvSpPr>
        <dsp:cNvPr id="0" name=""/>
        <dsp:cNvSpPr/>
      </dsp:nvSpPr>
      <dsp:spPr>
        <a:xfrm>
          <a:off x="2376264" y="4"/>
          <a:ext cx="1300757" cy="13007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Training (f2f &amp; online)</a:t>
          </a:r>
          <a:endParaRPr lang="es-ES" sz="1000" kern="1200" dirty="0"/>
        </a:p>
      </dsp:txBody>
      <dsp:txXfrm>
        <a:off x="2566755" y="190495"/>
        <a:ext cx="919775" cy="919775"/>
      </dsp:txXfrm>
    </dsp:sp>
    <dsp:sp modelId="{AEC40AE7-0272-47F8-A124-0A2D8DFEE6B7}">
      <dsp:nvSpPr>
        <dsp:cNvPr id="0" name=""/>
        <dsp:cNvSpPr/>
      </dsp:nvSpPr>
      <dsp:spPr>
        <a:xfrm rot="2674955">
          <a:off x="3543562" y="1114660"/>
          <a:ext cx="353793" cy="4390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/>
        </a:p>
      </dsp:txBody>
      <dsp:txXfrm>
        <a:off x="3558833" y="1165210"/>
        <a:ext cx="247655" cy="263403"/>
      </dsp:txXfrm>
    </dsp:sp>
    <dsp:sp modelId="{7D804B47-7131-497C-B555-6F01759C20CE}">
      <dsp:nvSpPr>
        <dsp:cNvPr id="0" name=""/>
        <dsp:cNvSpPr/>
      </dsp:nvSpPr>
      <dsp:spPr>
        <a:xfrm>
          <a:off x="3778160" y="1381621"/>
          <a:ext cx="1300757" cy="13007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Social </a:t>
          </a:r>
          <a:r>
            <a:rPr lang="es-ES" sz="1000" kern="1200" dirty="0" err="1" smtClean="0"/>
            <a:t>responsibility</a:t>
          </a:r>
          <a:r>
            <a:rPr lang="es-ES" sz="1000" kern="1200" dirty="0" smtClean="0"/>
            <a:t> </a:t>
          </a:r>
          <a:r>
            <a:rPr lang="es-ES" sz="1000" kern="1200" dirty="0" err="1" smtClean="0"/>
            <a:t>activities</a:t>
          </a:r>
          <a:endParaRPr lang="es-ES" sz="1000" kern="1200" dirty="0"/>
        </a:p>
      </dsp:txBody>
      <dsp:txXfrm>
        <a:off x="3968651" y="1572112"/>
        <a:ext cx="919775" cy="919775"/>
      </dsp:txXfrm>
    </dsp:sp>
    <dsp:sp modelId="{05BDA081-F252-455B-972C-535EC4F901B8}">
      <dsp:nvSpPr>
        <dsp:cNvPr id="0" name=""/>
        <dsp:cNvSpPr/>
      </dsp:nvSpPr>
      <dsp:spPr>
        <a:xfrm rot="8100000">
          <a:off x="3572501" y="2495855"/>
          <a:ext cx="345358" cy="4390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/>
        </a:p>
      </dsp:txBody>
      <dsp:txXfrm rot="10800000">
        <a:off x="3660935" y="2547025"/>
        <a:ext cx="241751" cy="263403"/>
      </dsp:txXfrm>
    </dsp:sp>
    <dsp:sp modelId="{01FBDFE0-B2B6-4606-BF3D-E00A40A151DC}">
      <dsp:nvSpPr>
        <dsp:cNvPr id="0" name=""/>
        <dsp:cNvSpPr/>
      </dsp:nvSpPr>
      <dsp:spPr>
        <a:xfrm>
          <a:off x="2397621" y="2762160"/>
          <a:ext cx="1300757" cy="13007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Coaching</a:t>
          </a:r>
          <a:endParaRPr lang="es-ES" sz="1000" kern="1200" dirty="0"/>
        </a:p>
      </dsp:txBody>
      <dsp:txXfrm>
        <a:off x="2588112" y="2952651"/>
        <a:ext cx="919775" cy="919775"/>
      </dsp:txXfrm>
    </dsp:sp>
    <dsp:sp modelId="{BD98739B-B48B-4684-A496-AB54605A1746}">
      <dsp:nvSpPr>
        <dsp:cNvPr id="0" name=""/>
        <dsp:cNvSpPr/>
      </dsp:nvSpPr>
      <dsp:spPr>
        <a:xfrm rot="13500000">
          <a:off x="2191962" y="2509678"/>
          <a:ext cx="345358" cy="4390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/>
        </a:p>
      </dsp:txBody>
      <dsp:txXfrm rot="10800000">
        <a:off x="2280396" y="2634110"/>
        <a:ext cx="241751" cy="263403"/>
      </dsp:txXfrm>
    </dsp:sp>
    <dsp:sp modelId="{A79CDB20-62EE-42F9-B4F4-35C2626573BA}">
      <dsp:nvSpPr>
        <dsp:cNvPr id="0" name=""/>
        <dsp:cNvSpPr/>
      </dsp:nvSpPr>
      <dsp:spPr>
        <a:xfrm>
          <a:off x="1017081" y="1381621"/>
          <a:ext cx="1300757" cy="13007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err="1" smtClean="0"/>
            <a:t>Mentoring</a:t>
          </a:r>
          <a:endParaRPr lang="es-ES" sz="1000" kern="1200" dirty="0"/>
        </a:p>
      </dsp:txBody>
      <dsp:txXfrm>
        <a:off x="1207572" y="1572112"/>
        <a:ext cx="919775" cy="919775"/>
      </dsp:txXfrm>
    </dsp:sp>
    <dsp:sp modelId="{D0A7DD8B-E2F8-47FF-AECE-B82E5E56D09C}">
      <dsp:nvSpPr>
        <dsp:cNvPr id="0" name=""/>
        <dsp:cNvSpPr/>
      </dsp:nvSpPr>
      <dsp:spPr>
        <a:xfrm rot="18871862">
          <a:off x="2171450" y="1128503"/>
          <a:ext cx="337792" cy="4390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/>
        </a:p>
      </dsp:txBody>
      <dsp:txXfrm>
        <a:off x="2186585" y="1252424"/>
        <a:ext cx="236454" cy="2634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1E041C-A186-42C7-8DC6-5606D08CC705}">
      <dsp:nvSpPr>
        <dsp:cNvPr id="0" name=""/>
        <dsp:cNvSpPr/>
      </dsp:nvSpPr>
      <dsp:spPr>
        <a:xfrm rot="2510923">
          <a:off x="1605605" y="3906827"/>
          <a:ext cx="2530129" cy="36474"/>
        </a:xfrm>
        <a:custGeom>
          <a:avLst/>
          <a:gdLst/>
          <a:ahLst/>
          <a:cxnLst/>
          <a:rect l="0" t="0" r="0" b="0"/>
          <a:pathLst>
            <a:path>
              <a:moveTo>
                <a:pt x="0" y="18237"/>
              </a:moveTo>
              <a:lnTo>
                <a:pt x="2530129" y="18237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61381F-E349-4B74-8AE4-AEF3081FD694}">
      <dsp:nvSpPr>
        <dsp:cNvPr id="0" name=""/>
        <dsp:cNvSpPr/>
      </dsp:nvSpPr>
      <dsp:spPr>
        <a:xfrm rot="1500247">
          <a:off x="1802632" y="3441105"/>
          <a:ext cx="2681959" cy="36474"/>
        </a:xfrm>
        <a:custGeom>
          <a:avLst/>
          <a:gdLst/>
          <a:ahLst/>
          <a:cxnLst/>
          <a:rect l="0" t="0" r="0" b="0"/>
          <a:pathLst>
            <a:path>
              <a:moveTo>
                <a:pt x="0" y="18237"/>
              </a:moveTo>
              <a:lnTo>
                <a:pt x="2681959" y="18237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65CD7E-7C32-4074-B2A5-762AED08CD37}">
      <dsp:nvSpPr>
        <dsp:cNvPr id="0" name=""/>
        <dsp:cNvSpPr/>
      </dsp:nvSpPr>
      <dsp:spPr>
        <a:xfrm rot="499025">
          <a:off x="1913866" y="2932345"/>
          <a:ext cx="2747094" cy="36474"/>
        </a:xfrm>
        <a:custGeom>
          <a:avLst/>
          <a:gdLst/>
          <a:ahLst/>
          <a:cxnLst/>
          <a:rect l="0" t="0" r="0" b="0"/>
          <a:pathLst>
            <a:path>
              <a:moveTo>
                <a:pt x="0" y="18237"/>
              </a:moveTo>
              <a:lnTo>
                <a:pt x="2747094" y="18237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F2963F-5CA7-4409-A7D8-D22C83FBC87E}">
      <dsp:nvSpPr>
        <dsp:cNvPr id="0" name=""/>
        <dsp:cNvSpPr/>
      </dsp:nvSpPr>
      <dsp:spPr>
        <a:xfrm rot="21100975">
          <a:off x="1913866" y="2406561"/>
          <a:ext cx="2747094" cy="36474"/>
        </a:xfrm>
        <a:custGeom>
          <a:avLst/>
          <a:gdLst/>
          <a:ahLst/>
          <a:cxnLst/>
          <a:rect l="0" t="0" r="0" b="0"/>
          <a:pathLst>
            <a:path>
              <a:moveTo>
                <a:pt x="0" y="18237"/>
              </a:moveTo>
              <a:lnTo>
                <a:pt x="2747094" y="18237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5CE39B-E7B2-419D-9BC9-0FF917AD7C1B}">
      <dsp:nvSpPr>
        <dsp:cNvPr id="0" name=""/>
        <dsp:cNvSpPr/>
      </dsp:nvSpPr>
      <dsp:spPr>
        <a:xfrm rot="20116130">
          <a:off x="1802434" y="1892983"/>
          <a:ext cx="2744850" cy="36474"/>
        </a:xfrm>
        <a:custGeom>
          <a:avLst/>
          <a:gdLst/>
          <a:ahLst/>
          <a:cxnLst/>
          <a:rect l="0" t="0" r="0" b="0"/>
          <a:pathLst>
            <a:path>
              <a:moveTo>
                <a:pt x="0" y="18237"/>
              </a:moveTo>
              <a:lnTo>
                <a:pt x="2744850" y="18237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55BBD1-0A3D-443A-A1B0-A22B2DACA80B}">
      <dsp:nvSpPr>
        <dsp:cNvPr id="0" name=""/>
        <dsp:cNvSpPr/>
      </dsp:nvSpPr>
      <dsp:spPr>
        <a:xfrm rot="19115317">
          <a:off x="1604599" y="1425666"/>
          <a:ext cx="2589489" cy="36474"/>
        </a:xfrm>
        <a:custGeom>
          <a:avLst/>
          <a:gdLst/>
          <a:ahLst/>
          <a:cxnLst/>
          <a:rect l="0" t="0" r="0" b="0"/>
          <a:pathLst>
            <a:path>
              <a:moveTo>
                <a:pt x="0" y="18237"/>
              </a:moveTo>
              <a:lnTo>
                <a:pt x="2589489" y="18237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0ADC4B-A688-4F8B-8335-B1DB5DB2A1E0}">
      <dsp:nvSpPr>
        <dsp:cNvPr id="0" name=""/>
        <dsp:cNvSpPr/>
      </dsp:nvSpPr>
      <dsp:spPr>
        <a:xfrm>
          <a:off x="735499" y="2237896"/>
          <a:ext cx="2044854" cy="899588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3EF395-937D-482C-9C4E-5AC9685AE544}">
      <dsp:nvSpPr>
        <dsp:cNvPr id="0" name=""/>
        <dsp:cNvSpPr/>
      </dsp:nvSpPr>
      <dsp:spPr>
        <a:xfrm>
          <a:off x="3782559" y="3906"/>
          <a:ext cx="702483" cy="7024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00" kern="1200" dirty="0" smtClean="0"/>
            <a:t>Training 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00" kern="1200" dirty="0" smtClean="0"/>
            <a:t>“</a:t>
          </a:r>
          <a:r>
            <a:rPr lang="es-ES" sz="500" kern="1200" dirty="0" err="1" smtClean="0"/>
            <a:t>Become</a:t>
          </a:r>
          <a:r>
            <a:rPr lang="es-ES" sz="500" kern="1200" dirty="0" smtClean="0"/>
            <a:t>….”</a:t>
          </a:r>
          <a:endParaRPr lang="es-ES" sz="500" kern="1200" dirty="0"/>
        </a:p>
      </dsp:txBody>
      <dsp:txXfrm>
        <a:off x="3885435" y="106782"/>
        <a:ext cx="496731" cy="496731"/>
      </dsp:txXfrm>
    </dsp:sp>
    <dsp:sp modelId="{46A4CB69-6EA9-4A0C-9A83-28F6E8E6366F}">
      <dsp:nvSpPr>
        <dsp:cNvPr id="0" name=""/>
        <dsp:cNvSpPr/>
      </dsp:nvSpPr>
      <dsp:spPr>
        <a:xfrm>
          <a:off x="4555290" y="3906"/>
          <a:ext cx="1053725" cy="702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kern="1200" dirty="0" err="1" smtClean="0"/>
            <a:t>Adult</a:t>
          </a:r>
          <a:r>
            <a:rPr lang="es-ES" sz="800" kern="1200" dirty="0" smtClean="0"/>
            <a:t> </a:t>
          </a:r>
          <a:r>
            <a:rPr lang="es-ES" sz="800" kern="1200" dirty="0" err="1" smtClean="0"/>
            <a:t>trainer</a:t>
          </a:r>
          <a:endParaRPr lang="es-E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800" kern="1200" dirty="0" smtClean="0"/>
            <a:t>Social </a:t>
          </a:r>
          <a:r>
            <a:rPr lang="es-ES" sz="800" kern="1200" dirty="0" err="1" smtClean="0"/>
            <a:t>Responsability</a:t>
          </a:r>
          <a:r>
            <a:rPr lang="es-ES" sz="800" kern="1200" dirty="0" smtClean="0"/>
            <a:t> </a:t>
          </a:r>
          <a:r>
            <a:rPr lang="es-ES" sz="800" kern="1200" dirty="0" err="1" smtClean="0"/>
            <a:t>Facilitator</a:t>
          </a:r>
          <a:endParaRPr lang="es-ES" sz="800" kern="1200" dirty="0"/>
        </a:p>
      </dsp:txBody>
      <dsp:txXfrm>
        <a:off x="4555290" y="3906"/>
        <a:ext cx="1053725" cy="702483"/>
      </dsp:txXfrm>
    </dsp:sp>
    <dsp:sp modelId="{6975993A-89DE-4A81-9506-81FFB5C994A4}">
      <dsp:nvSpPr>
        <dsp:cNvPr id="0" name=""/>
        <dsp:cNvSpPr/>
      </dsp:nvSpPr>
      <dsp:spPr>
        <a:xfrm>
          <a:off x="4389191" y="838864"/>
          <a:ext cx="702483" cy="7024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00" kern="1200" dirty="0" err="1" smtClean="0"/>
            <a:t>Mentoring</a:t>
          </a:r>
          <a:endParaRPr lang="es-ES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00" kern="1200" dirty="0" smtClean="0"/>
            <a:t>“</a:t>
          </a:r>
          <a:r>
            <a:rPr lang="es-ES" sz="500" kern="1200" dirty="0" err="1" smtClean="0"/>
            <a:t>Action</a:t>
          </a:r>
          <a:r>
            <a:rPr lang="es-ES" sz="500" kern="1200" dirty="0" smtClean="0"/>
            <a:t> </a:t>
          </a:r>
          <a:r>
            <a:rPr lang="es-ES" sz="500" kern="1200" dirty="0" err="1" smtClean="0"/>
            <a:t>plan”tools</a:t>
          </a:r>
          <a:r>
            <a:rPr lang="es-ES" sz="500" kern="1200" dirty="0" smtClean="0"/>
            <a:t> &amp; </a:t>
          </a:r>
          <a:r>
            <a:rPr lang="es-ES" sz="500" kern="1200" dirty="0" err="1" smtClean="0"/>
            <a:t>practices</a:t>
          </a:r>
          <a:endParaRPr lang="es-ES" sz="500" kern="1200" dirty="0"/>
        </a:p>
      </dsp:txBody>
      <dsp:txXfrm>
        <a:off x="4492067" y="941740"/>
        <a:ext cx="496731" cy="496731"/>
      </dsp:txXfrm>
    </dsp:sp>
    <dsp:sp modelId="{07630FF2-F4E9-4A50-AA74-8005E0301F30}">
      <dsp:nvSpPr>
        <dsp:cNvPr id="0" name=""/>
        <dsp:cNvSpPr/>
      </dsp:nvSpPr>
      <dsp:spPr>
        <a:xfrm>
          <a:off x="4642554" y="1795198"/>
          <a:ext cx="752919" cy="7529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00" kern="1200" dirty="0" smtClean="0"/>
            <a:t>Social </a:t>
          </a:r>
          <a:r>
            <a:rPr lang="es-ES" sz="500" kern="1200" dirty="0" err="1" smtClean="0"/>
            <a:t>Responsibility</a:t>
          </a:r>
          <a:r>
            <a:rPr lang="es-ES" sz="500" kern="1200" dirty="0" smtClean="0"/>
            <a:t> </a:t>
          </a:r>
          <a:r>
            <a:rPr lang="es-ES" sz="500" kern="1200" dirty="0" err="1" smtClean="0"/>
            <a:t>Facilitator</a:t>
          </a:r>
          <a:endParaRPr lang="es-ES" sz="500" kern="1200" dirty="0"/>
        </a:p>
      </dsp:txBody>
      <dsp:txXfrm>
        <a:off x="4752816" y="1905460"/>
        <a:ext cx="532395" cy="532395"/>
      </dsp:txXfrm>
    </dsp:sp>
    <dsp:sp modelId="{5A0D3267-2116-4517-B602-33DBE6F175F5}">
      <dsp:nvSpPr>
        <dsp:cNvPr id="0" name=""/>
        <dsp:cNvSpPr/>
      </dsp:nvSpPr>
      <dsp:spPr>
        <a:xfrm>
          <a:off x="4642554" y="2827263"/>
          <a:ext cx="752919" cy="7529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00" kern="1200" dirty="0" smtClean="0"/>
            <a:t>Coaching</a:t>
          </a:r>
          <a:endParaRPr lang="es-ES" sz="500" kern="1200" dirty="0"/>
        </a:p>
      </dsp:txBody>
      <dsp:txXfrm>
        <a:off x="4752816" y="2937525"/>
        <a:ext cx="532395" cy="532395"/>
      </dsp:txXfrm>
    </dsp:sp>
    <dsp:sp modelId="{35B91F61-8A52-4672-B477-B14BC3D0F467}">
      <dsp:nvSpPr>
        <dsp:cNvPr id="0" name=""/>
        <dsp:cNvSpPr/>
      </dsp:nvSpPr>
      <dsp:spPr>
        <a:xfrm>
          <a:off x="4323629" y="3808816"/>
          <a:ext cx="752919" cy="7529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00" kern="1200" dirty="0" err="1" smtClean="0"/>
            <a:t>Collaborative</a:t>
          </a:r>
          <a:r>
            <a:rPr lang="es-ES" sz="500" kern="1200" dirty="0" smtClean="0"/>
            <a:t> </a:t>
          </a:r>
          <a:r>
            <a:rPr lang="es-ES" sz="500" kern="1200" dirty="0" err="1" smtClean="0"/>
            <a:t>communities</a:t>
          </a:r>
          <a:endParaRPr lang="es-ES" sz="500" kern="1200" dirty="0"/>
        </a:p>
      </dsp:txBody>
      <dsp:txXfrm>
        <a:off x="4433891" y="3919078"/>
        <a:ext cx="532395" cy="532395"/>
      </dsp:txXfrm>
    </dsp:sp>
    <dsp:sp modelId="{FD12B07F-B88E-404D-BA7E-798485D1990C}">
      <dsp:nvSpPr>
        <dsp:cNvPr id="0" name=""/>
        <dsp:cNvSpPr/>
      </dsp:nvSpPr>
      <dsp:spPr>
        <a:xfrm>
          <a:off x="3716996" y="4643774"/>
          <a:ext cx="752919" cy="7529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00" kern="1200" dirty="0" smtClean="0"/>
            <a:t>Professional </a:t>
          </a:r>
          <a:r>
            <a:rPr lang="es-ES" sz="500" kern="1200" dirty="0" err="1" smtClean="0"/>
            <a:t>consultant</a:t>
          </a:r>
          <a:endParaRPr lang="es-ES" sz="500" kern="1200" dirty="0"/>
        </a:p>
      </dsp:txBody>
      <dsp:txXfrm>
        <a:off x="3827258" y="4754036"/>
        <a:ext cx="532395" cy="5323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384BF-1164-4E82-BFBF-3EFEAC7E3DE7}" type="datetimeFigureOut">
              <a:rPr lang="es-ES" smtClean="0"/>
              <a:t>02/11/2015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14435E-E120-4CD9-AFD7-D886CD8D7C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5669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14435E-E120-4CD9-AFD7-D886CD8D7C7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3970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14435E-E120-4CD9-AFD7-D886CD8D7C7E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2653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51A14F-9DF1-455E-85A7-FCE9F091C618}" type="datetimeFigureOut">
              <a:rPr lang="es-ES" smtClean="0"/>
              <a:t>02/11/2015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A62C5E-C2DB-4D95-8E50-9B760637FAD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51A14F-9DF1-455E-85A7-FCE9F091C618}" type="datetimeFigureOut">
              <a:rPr lang="es-ES" smtClean="0"/>
              <a:t>02/11/2015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A62C5E-C2DB-4D95-8E50-9B760637FAD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51A14F-9DF1-455E-85A7-FCE9F091C618}" type="datetimeFigureOut">
              <a:rPr lang="es-ES" smtClean="0"/>
              <a:t>02/11/2015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A62C5E-C2DB-4D95-8E50-9B760637FAD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51A14F-9DF1-455E-85A7-FCE9F091C618}" type="datetimeFigureOut">
              <a:rPr lang="es-ES" smtClean="0"/>
              <a:t>02/11/2015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A62C5E-C2DB-4D95-8E50-9B760637FAD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51A14F-9DF1-455E-85A7-FCE9F091C618}" type="datetimeFigureOut">
              <a:rPr lang="es-ES" smtClean="0"/>
              <a:t>02/11/2015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A62C5E-C2DB-4D95-8E50-9B760637FAD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51A14F-9DF1-455E-85A7-FCE9F091C618}" type="datetimeFigureOut">
              <a:rPr lang="es-ES" smtClean="0"/>
              <a:t>02/11/2015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A62C5E-C2DB-4D95-8E50-9B760637FAD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51A14F-9DF1-455E-85A7-FCE9F091C618}" type="datetimeFigureOut">
              <a:rPr lang="es-ES" smtClean="0"/>
              <a:t>02/11/2015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A62C5E-C2DB-4D95-8E50-9B760637FAD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51A14F-9DF1-455E-85A7-FCE9F091C618}" type="datetimeFigureOut">
              <a:rPr lang="es-ES" smtClean="0"/>
              <a:t>02/11/2015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A62C5E-C2DB-4D95-8E50-9B760637FAD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dondear rectángulo de esquina sencilla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51A14F-9DF1-455E-85A7-FCE9F091C618}" type="datetimeFigureOut">
              <a:rPr lang="es-ES" smtClean="0"/>
              <a:t>02/11/2015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A62C5E-C2DB-4D95-8E50-9B760637FAD8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51A14F-9DF1-455E-85A7-FCE9F091C618}" type="datetimeFigureOut">
              <a:rPr lang="es-ES" smtClean="0"/>
              <a:t>02/11/2015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A62C5E-C2DB-4D95-8E50-9B760637FAD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51A14F-9DF1-455E-85A7-FCE9F091C618}" type="datetimeFigureOut">
              <a:rPr lang="es-ES" smtClean="0"/>
              <a:t>02/11/2015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A62C5E-C2DB-4D95-8E50-9B760637FAD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F51A14F-9DF1-455E-85A7-FCE9F091C618}" type="datetimeFigureOut">
              <a:rPr lang="es-ES" smtClean="0"/>
              <a:t>02/11/2015</a:t>
            </a:fld>
            <a:endParaRPr lang="es-E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CA62C5E-C2DB-4D95-8E50-9B760637FAD8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772400" cy="1470025"/>
          </a:xfrm>
        </p:spPr>
        <p:txBody>
          <a:bodyPr/>
          <a:lstStyle/>
          <a:p>
            <a:r>
              <a:rPr lang="es-ES" dirty="0" smtClean="0"/>
              <a:t>ILPO 55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051720" y="2756520"/>
            <a:ext cx="6400800" cy="1752600"/>
          </a:xfrm>
        </p:spPr>
        <p:txBody>
          <a:bodyPr/>
          <a:lstStyle/>
          <a:p>
            <a:r>
              <a:rPr lang="es-ES" dirty="0" err="1" smtClean="0"/>
              <a:t>Needs</a:t>
            </a:r>
            <a:r>
              <a:rPr lang="es-ES" dirty="0" smtClean="0"/>
              <a:t> and Gaps </a:t>
            </a:r>
            <a:r>
              <a:rPr lang="es-ES" dirty="0" err="1" smtClean="0"/>
              <a:t>Analysis</a:t>
            </a:r>
            <a:r>
              <a:rPr lang="es-ES" dirty="0" smtClean="0"/>
              <a:t> in </a:t>
            </a:r>
            <a:r>
              <a:rPr lang="es-ES" dirty="0" err="1" smtClean="0"/>
              <a:t>Age</a:t>
            </a:r>
            <a:r>
              <a:rPr lang="es-ES" dirty="0" smtClean="0"/>
              <a:t> </a:t>
            </a:r>
            <a:r>
              <a:rPr lang="es-ES" dirty="0" err="1" smtClean="0"/>
              <a:t>management</a:t>
            </a:r>
            <a:r>
              <a:rPr lang="es-ES" dirty="0" smtClean="0"/>
              <a:t> and </a:t>
            </a:r>
            <a:r>
              <a:rPr lang="es-ES" dirty="0" err="1" smtClean="0"/>
              <a:t>Intergenerational</a:t>
            </a:r>
            <a:r>
              <a:rPr lang="es-ES" dirty="0" smtClean="0"/>
              <a:t> </a:t>
            </a:r>
            <a:r>
              <a:rPr lang="es-ES" dirty="0" err="1" smtClean="0"/>
              <a:t>activities</a:t>
            </a:r>
            <a:endParaRPr lang="es-ES" dirty="0"/>
          </a:p>
        </p:txBody>
      </p:sp>
      <p:pic>
        <p:nvPicPr>
          <p:cNvPr id="4" name="Picture 0" descr="ERSMUS + LOG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887412" y="4208884"/>
            <a:ext cx="2467610" cy="704850"/>
          </a:xfrm>
          <a:prstGeom prst="rect">
            <a:avLst/>
          </a:prstGeom>
        </p:spPr>
      </p:pic>
      <p:pic>
        <p:nvPicPr>
          <p:cNvPr id="5" name="Picture 1" descr="EUPA logo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6754812" y="4151734"/>
            <a:ext cx="1501775" cy="860425"/>
          </a:xfrm>
          <a:prstGeom prst="rect">
            <a:avLst/>
          </a:prstGeom>
        </p:spPr>
      </p:pic>
      <p:pic>
        <p:nvPicPr>
          <p:cNvPr id="6" name="Picture 0" descr="ILPO55_1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3554412" y="4180309"/>
            <a:ext cx="2638425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7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Output </a:t>
            </a:r>
            <a:r>
              <a:rPr lang="es-ES" dirty="0" err="1" smtClean="0"/>
              <a:t>description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1185264"/>
            <a:ext cx="8183880" cy="418795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dirty="0" err="1" smtClean="0"/>
              <a:t>Identify</a:t>
            </a:r>
            <a:r>
              <a:rPr lang="es-ES" dirty="0" smtClean="0"/>
              <a:t> </a:t>
            </a:r>
            <a:r>
              <a:rPr lang="es-ES" dirty="0" err="1" smtClean="0"/>
              <a:t>existing</a:t>
            </a:r>
            <a:r>
              <a:rPr lang="es-ES" dirty="0" smtClean="0"/>
              <a:t> </a:t>
            </a:r>
            <a:r>
              <a:rPr lang="es-ES" dirty="0" err="1" smtClean="0"/>
              <a:t>needs</a:t>
            </a:r>
            <a:r>
              <a:rPr lang="es-ES" dirty="0" smtClean="0"/>
              <a:t> and gaps in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field</a:t>
            </a:r>
            <a:r>
              <a:rPr lang="es-ES" dirty="0" smtClean="0"/>
              <a:t> of </a:t>
            </a:r>
            <a:r>
              <a:rPr lang="es-ES" b="1" dirty="0" err="1" smtClean="0"/>
              <a:t>age</a:t>
            </a:r>
            <a:r>
              <a:rPr lang="es-ES" b="1" dirty="0" smtClean="0"/>
              <a:t> </a:t>
            </a:r>
            <a:r>
              <a:rPr lang="es-ES" b="1" dirty="0" err="1" smtClean="0"/>
              <a:t>management</a:t>
            </a:r>
            <a:r>
              <a:rPr lang="es-ES" b="1" dirty="0" smtClean="0"/>
              <a:t> </a:t>
            </a:r>
            <a:r>
              <a:rPr lang="es-ES" dirty="0" smtClean="0"/>
              <a:t>and </a:t>
            </a:r>
            <a:r>
              <a:rPr lang="es-ES" b="1" dirty="0" err="1" smtClean="0"/>
              <a:t>intergenerational</a:t>
            </a:r>
            <a:r>
              <a:rPr lang="es-ES" b="1" dirty="0" smtClean="0"/>
              <a:t> </a:t>
            </a:r>
            <a:r>
              <a:rPr lang="es-ES" b="1" dirty="0" err="1" smtClean="0"/>
              <a:t>cooperation</a:t>
            </a:r>
            <a:endParaRPr lang="es-ES" b="1" dirty="0" smtClean="0"/>
          </a:p>
          <a:p>
            <a:pPr marL="514350" indent="-514350">
              <a:buFont typeface="+mj-lt"/>
              <a:buAutoNum type="arabicPeriod"/>
            </a:pPr>
            <a:endParaRPr lang="es-ES" b="1" dirty="0" smtClean="0"/>
          </a:p>
          <a:p>
            <a:pPr marL="514350" indent="-514350">
              <a:buFont typeface="+mj-lt"/>
              <a:buAutoNum type="arabicPeriod"/>
            </a:pPr>
            <a:r>
              <a:rPr lang="es-ES" dirty="0" err="1" smtClean="0"/>
              <a:t>Collect</a:t>
            </a:r>
            <a:r>
              <a:rPr lang="es-ES" dirty="0" smtClean="0"/>
              <a:t> and </a:t>
            </a:r>
            <a:r>
              <a:rPr lang="es-ES" dirty="0" err="1" smtClean="0"/>
              <a:t>analyse</a:t>
            </a:r>
            <a:r>
              <a:rPr lang="es-ES" dirty="0" smtClean="0"/>
              <a:t> </a:t>
            </a:r>
            <a:r>
              <a:rPr lang="es-ES" b="1" dirty="0" err="1" smtClean="0"/>
              <a:t>examples</a:t>
            </a:r>
            <a:r>
              <a:rPr lang="es-ES" b="1" dirty="0" smtClean="0"/>
              <a:t> of </a:t>
            </a:r>
            <a:r>
              <a:rPr lang="es-ES" b="1" dirty="0" err="1" smtClean="0"/>
              <a:t>good</a:t>
            </a:r>
            <a:r>
              <a:rPr lang="es-ES" b="1" dirty="0" smtClean="0"/>
              <a:t> </a:t>
            </a:r>
            <a:r>
              <a:rPr lang="es-ES" b="1" dirty="0" err="1" smtClean="0"/>
              <a:t>practices</a:t>
            </a:r>
            <a:r>
              <a:rPr lang="es-ES" b="1" dirty="0" smtClean="0"/>
              <a:t> </a:t>
            </a:r>
            <a:r>
              <a:rPr lang="es-ES" dirty="0" smtClean="0"/>
              <a:t>in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filed</a:t>
            </a:r>
            <a:endParaRPr lang="es-ES" dirty="0" smtClean="0"/>
          </a:p>
          <a:p>
            <a:pPr marL="514350" indent="-514350">
              <a:buFont typeface="+mj-lt"/>
              <a:buAutoNum type="arabicPeriod"/>
            </a:pPr>
            <a:endParaRPr lang="es-ES" dirty="0" smtClean="0"/>
          </a:p>
          <a:p>
            <a:pPr marL="514350" indent="-514350">
              <a:buFont typeface="+mj-lt"/>
              <a:buAutoNum type="arabicPeriod"/>
            </a:pPr>
            <a:r>
              <a:rPr lang="es-ES" dirty="0" err="1" smtClean="0"/>
              <a:t>Identify</a:t>
            </a:r>
            <a:r>
              <a:rPr lang="es-ES" dirty="0" smtClean="0"/>
              <a:t> </a:t>
            </a:r>
            <a:r>
              <a:rPr lang="es-ES" dirty="0" err="1" smtClean="0"/>
              <a:t>further</a:t>
            </a:r>
            <a:r>
              <a:rPr lang="es-ES" dirty="0" smtClean="0"/>
              <a:t> </a:t>
            </a:r>
            <a:r>
              <a:rPr lang="es-ES" dirty="0" err="1" smtClean="0"/>
              <a:t>needed</a:t>
            </a:r>
            <a:r>
              <a:rPr lang="es-ES" dirty="0" smtClean="0"/>
              <a:t> </a:t>
            </a:r>
            <a:r>
              <a:rPr lang="es-ES" dirty="0" err="1" smtClean="0"/>
              <a:t>actions</a:t>
            </a:r>
            <a:r>
              <a:rPr lang="es-ES" dirty="0" smtClean="0"/>
              <a:t> to be </a:t>
            </a:r>
            <a:r>
              <a:rPr lang="es-ES" dirty="0" err="1" smtClean="0"/>
              <a:t>taken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engaging</a:t>
            </a:r>
            <a:r>
              <a:rPr lang="es-ES" dirty="0" smtClean="0"/>
              <a:t> and </a:t>
            </a:r>
            <a:r>
              <a:rPr lang="es-ES" dirty="0" err="1" smtClean="0"/>
              <a:t>supporting</a:t>
            </a:r>
            <a:r>
              <a:rPr lang="es-ES" dirty="0" smtClean="0"/>
              <a:t> </a:t>
            </a:r>
            <a:r>
              <a:rPr lang="es-ES" dirty="0" err="1" smtClean="0"/>
              <a:t>stakeholders</a:t>
            </a:r>
            <a:r>
              <a:rPr lang="es-ES" dirty="0" smtClean="0"/>
              <a:t> in </a:t>
            </a:r>
            <a:r>
              <a:rPr lang="es-ES" b="1" dirty="0" err="1" smtClean="0"/>
              <a:t>implementing</a:t>
            </a:r>
            <a:r>
              <a:rPr lang="es-ES" b="1" dirty="0" smtClean="0"/>
              <a:t> </a:t>
            </a:r>
            <a:r>
              <a:rPr lang="es-ES" b="1" dirty="0" err="1" smtClean="0"/>
              <a:t>the</a:t>
            </a:r>
            <a:r>
              <a:rPr lang="es-ES" b="1" dirty="0" smtClean="0"/>
              <a:t> ILPO55 Reference Framework</a:t>
            </a:r>
          </a:p>
          <a:p>
            <a:pPr marL="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00576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Geographical</a:t>
            </a:r>
            <a:r>
              <a:rPr lang="es-ES" dirty="0" smtClean="0"/>
              <a:t> </a:t>
            </a:r>
            <a:r>
              <a:rPr lang="es-ES" dirty="0" err="1" smtClean="0"/>
              <a:t>coverage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analysis</a:t>
            </a:r>
            <a:endParaRPr lang="es-ES" dirty="0"/>
          </a:p>
        </p:txBody>
      </p:sp>
      <p:pic>
        <p:nvPicPr>
          <p:cNvPr id="1026" name="Picture 2" descr="http://gdb.rferl.org/F0CC8676-3EE7-4F73-AA8B-AE24E1FAECD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4676527" cy="3390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5940152" y="1196752"/>
            <a:ext cx="20882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Netherlands</a:t>
            </a:r>
            <a:r>
              <a:rPr lang="es-ES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Italy</a:t>
            </a: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Malta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Romania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Spain</a:t>
            </a: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  <p:sp>
        <p:nvSpPr>
          <p:cNvPr id="7" name="Rectángulo redondeado 6"/>
          <p:cNvSpPr/>
          <p:nvPr/>
        </p:nvSpPr>
        <p:spPr>
          <a:xfrm>
            <a:off x="1043608" y="1196752"/>
            <a:ext cx="648072" cy="1728192"/>
          </a:xfrm>
          <a:prstGeom prst="roundRect">
            <a:avLst/>
          </a:prstGeom>
          <a:solidFill>
            <a:srgbClr val="C36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redondeado 8"/>
          <p:cNvSpPr/>
          <p:nvPr/>
        </p:nvSpPr>
        <p:spPr>
          <a:xfrm rot="5400000">
            <a:off x="2029526" y="3340904"/>
            <a:ext cx="260412" cy="2232248"/>
          </a:xfrm>
          <a:prstGeom prst="roundRect">
            <a:avLst/>
          </a:prstGeom>
          <a:solidFill>
            <a:srgbClr val="C36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469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Timeline</a:t>
            </a:r>
            <a:endParaRPr lang="es-ES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955297363"/>
              </p:ext>
            </p:extLst>
          </p:nvPr>
        </p:nvGraphicFramePr>
        <p:xfrm>
          <a:off x="1547664" y="913397"/>
          <a:ext cx="66247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3009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 Marcador de contenido"/>
          <p:cNvSpPr txBox="1">
            <a:spLocks/>
          </p:cNvSpPr>
          <p:nvPr/>
        </p:nvSpPr>
        <p:spPr>
          <a:xfrm>
            <a:off x="492696" y="3112368"/>
            <a:ext cx="8229600" cy="146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E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Survey</a:t>
            </a:r>
            <a:r>
              <a:rPr lang="es-ES" dirty="0" smtClean="0"/>
              <a:t> </a:t>
            </a:r>
            <a:r>
              <a:rPr lang="es-ES" dirty="0" err="1" smtClean="0"/>
              <a:t>Methodology</a:t>
            </a:r>
            <a:endParaRPr lang="es-ES" dirty="0"/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457200" y="3226917"/>
            <a:ext cx="8229600" cy="1468760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908720"/>
            <a:ext cx="3471334" cy="4153175"/>
          </a:xfrm>
          <a:prstGeom prst="rect">
            <a:avLst/>
          </a:prstGeom>
        </p:spPr>
      </p:pic>
      <p:sp>
        <p:nvSpPr>
          <p:cNvPr id="6" name="Rectángulo redondeado 5"/>
          <p:cNvSpPr/>
          <p:nvPr/>
        </p:nvSpPr>
        <p:spPr>
          <a:xfrm>
            <a:off x="755576" y="1772816"/>
            <a:ext cx="1224136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Over</a:t>
            </a:r>
            <a:r>
              <a:rPr lang="es-ES" dirty="0" smtClean="0"/>
              <a:t> 55</a:t>
            </a:r>
            <a:endParaRPr lang="es-ES" dirty="0"/>
          </a:p>
        </p:txBody>
      </p:sp>
      <p:sp>
        <p:nvSpPr>
          <p:cNvPr id="13" name="Rectángulo redondeado 12"/>
          <p:cNvSpPr/>
          <p:nvPr/>
        </p:nvSpPr>
        <p:spPr>
          <a:xfrm>
            <a:off x="2850704" y="1758516"/>
            <a:ext cx="1330366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Under</a:t>
            </a:r>
            <a:r>
              <a:rPr lang="es-ES" dirty="0" smtClean="0"/>
              <a:t> 35</a:t>
            </a:r>
            <a:endParaRPr lang="es-ES" dirty="0"/>
          </a:p>
        </p:txBody>
      </p:sp>
      <p:sp>
        <p:nvSpPr>
          <p:cNvPr id="14" name="Flecha izquierda y derecha 13"/>
          <p:cNvSpPr/>
          <p:nvPr/>
        </p:nvSpPr>
        <p:spPr>
          <a:xfrm>
            <a:off x="2123728" y="1916832"/>
            <a:ext cx="576064" cy="288032"/>
          </a:xfrm>
          <a:prstGeom prst="left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/>
          <p:cNvSpPr txBox="1"/>
          <p:nvPr/>
        </p:nvSpPr>
        <p:spPr>
          <a:xfrm>
            <a:off x="827584" y="2780928"/>
            <a:ext cx="28083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 </a:t>
            </a:r>
            <a:r>
              <a:rPr lang="es-ES" dirty="0" err="1" smtClean="0"/>
              <a:t>questionnaires</a:t>
            </a:r>
            <a:r>
              <a:rPr lang="es-ES" dirty="0" smtClean="0"/>
              <a:t>:</a:t>
            </a:r>
          </a:p>
          <a:p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Over</a:t>
            </a:r>
            <a:r>
              <a:rPr lang="es-ES" dirty="0" smtClean="0"/>
              <a:t> 55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Under</a:t>
            </a:r>
            <a:r>
              <a:rPr lang="es-ES" dirty="0" smtClean="0"/>
              <a:t> 35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Between</a:t>
            </a:r>
            <a:r>
              <a:rPr lang="es-ES" dirty="0" smtClean="0"/>
              <a:t> 35 and 55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495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2021402829"/>
              </p:ext>
            </p:extLst>
          </p:nvPr>
        </p:nvGraphicFramePr>
        <p:xfrm>
          <a:off x="-252536" y="62068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236558"/>
              </p:ext>
            </p:extLst>
          </p:nvPr>
        </p:nvGraphicFramePr>
        <p:xfrm>
          <a:off x="3719264" y="4077072"/>
          <a:ext cx="5029200" cy="1524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0"/>
                <a:gridCol w="762000"/>
                <a:gridCol w="762000"/>
                <a:gridCol w="7620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000" u="none" strike="noStrike">
                          <a:effectLst/>
                        </a:rPr>
                        <a:t>&gt;55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000" u="none" strike="noStrike">
                          <a:effectLst/>
                        </a:rPr>
                        <a:t>&lt;35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000" u="none" strike="noStrike">
                          <a:effectLst/>
                        </a:rPr>
                        <a:t>35-55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>
                          <a:effectLst/>
                        </a:rPr>
                        <a:t>F2f Training courses 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3,56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2,66</a:t>
                      </a:r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3,8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>
                          <a:effectLst/>
                        </a:rPr>
                        <a:t>Online Training courses 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3,38</a:t>
                      </a:r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3,44</a:t>
                      </a:r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2,94</a:t>
                      </a:r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>
                          <a:effectLst/>
                        </a:rPr>
                        <a:t>Mentoring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4,08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4,3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4,06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>
                          <a:effectLst/>
                        </a:rPr>
                        <a:t>Coaching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effectLst/>
                        </a:rPr>
                        <a:t>3,78</a:t>
                      </a: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4,24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4,06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>
                          <a:effectLst/>
                        </a:rPr>
                        <a:t>Social Activities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3,36</a:t>
                      </a:r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3,94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3,87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>
                          <a:effectLst/>
                        </a:rPr>
                        <a:t>External intergeneration activities (cooperation)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3,98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4,16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4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>
                          <a:effectLst/>
                        </a:rPr>
                        <a:t>Job shadowing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3,12</a:t>
                      </a:r>
                      <a:endParaRPr lang="es-ES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4,22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 dirty="0">
                          <a:effectLst/>
                        </a:rPr>
                        <a:t>3,8</a:t>
                      </a: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</a:tr>
            </a:tbl>
          </a:graphicData>
        </a:graphic>
      </p:graphicFrame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502920" y="5329768"/>
            <a:ext cx="8183880" cy="105156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Usefulness of AGE MANAGEMENT activities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04234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5373216"/>
            <a:ext cx="8183880" cy="105156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ILPO55 EUROPEAN FRAMEWORK will offer….</a:t>
            </a:r>
            <a:endParaRPr lang="es-ES" sz="2400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557126886"/>
              </p:ext>
            </p:extLst>
          </p:nvPr>
        </p:nvGraphicFramePr>
        <p:xfrm>
          <a:off x="2195736" y="548680"/>
          <a:ext cx="619268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redondeado 4"/>
          <p:cNvSpPr/>
          <p:nvPr/>
        </p:nvSpPr>
        <p:spPr>
          <a:xfrm>
            <a:off x="1835696" y="630014"/>
            <a:ext cx="1800200" cy="158417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Self-assessment tools for  </a:t>
            </a:r>
            <a:r>
              <a:rPr lang="en-US" sz="1200" dirty="0"/>
              <a:t>individual competencies (Knowledge, Skills and Competencies)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1863856" y="3976063"/>
            <a:ext cx="1916055" cy="15468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Guidance on national legislation, opportunities for employability, etc.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 smtClean="0"/>
              <a:t>Good practices</a:t>
            </a:r>
            <a:endParaRPr lang="en-US" sz="1200" dirty="0"/>
          </a:p>
        </p:txBody>
      </p:sp>
      <p:sp>
        <p:nvSpPr>
          <p:cNvPr id="7" name="Rectángulo redondeado 6"/>
          <p:cNvSpPr/>
          <p:nvPr/>
        </p:nvSpPr>
        <p:spPr>
          <a:xfrm>
            <a:off x="625887" y="968038"/>
            <a:ext cx="921777" cy="6480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Assess your NEEDS</a:t>
            </a:r>
            <a:endParaRPr lang="en-US" sz="1200" dirty="0"/>
          </a:p>
        </p:txBody>
      </p:sp>
      <p:sp>
        <p:nvSpPr>
          <p:cNvPr id="8" name="Rectángulo redondeado 7"/>
          <p:cNvSpPr/>
          <p:nvPr/>
        </p:nvSpPr>
        <p:spPr>
          <a:xfrm>
            <a:off x="604623" y="2786576"/>
            <a:ext cx="1015050" cy="6480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Want to network?</a:t>
            </a:r>
            <a:endParaRPr lang="en-US" sz="1200" dirty="0"/>
          </a:p>
        </p:txBody>
      </p:sp>
      <p:sp>
        <p:nvSpPr>
          <p:cNvPr id="9" name="Rectángulo redondeado 8"/>
          <p:cNvSpPr/>
          <p:nvPr/>
        </p:nvSpPr>
        <p:spPr>
          <a:xfrm>
            <a:off x="604623" y="4425464"/>
            <a:ext cx="1015050" cy="6480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Check INFORMATION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198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1504</TotalTime>
  <Words>217</Words>
  <Application>Microsoft Office PowerPoint</Application>
  <PresentationFormat>Presentación en pantalla (4:3)</PresentationFormat>
  <Paragraphs>86</Paragraphs>
  <Slides>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Verdana</vt:lpstr>
      <vt:lpstr>Wingdings 2</vt:lpstr>
      <vt:lpstr>Aspecto</vt:lpstr>
      <vt:lpstr>ILPO 55</vt:lpstr>
      <vt:lpstr>Output description</vt:lpstr>
      <vt:lpstr>Geographical coverage of the analysis</vt:lpstr>
      <vt:lpstr>Timeline</vt:lpstr>
      <vt:lpstr>Survey Methodology</vt:lpstr>
      <vt:lpstr>Usefulness of AGE MANAGEMENT activities</vt:lpstr>
      <vt:lpstr>ILPO55 EUROPEAN FRAMEWORK will offer….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ILPO 55</dc:title>
  <dc:creator>Alicia</dc:creator>
  <cp:lastModifiedBy>user</cp:lastModifiedBy>
  <cp:revision>75</cp:revision>
  <dcterms:created xsi:type="dcterms:W3CDTF">2015-02-15T09:57:06Z</dcterms:created>
  <dcterms:modified xsi:type="dcterms:W3CDTF">2015-11-02T15:02:38Z</dcterms:modified>
</cp:coreProperties>
</file>